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90" r:id="rId2"/>
    <p:sldMasterId id="2147483711" r:id="rId3"/>
    <p:sldMasterId id="2147483738" r:id="rId4"/>
  </p:sldMasterIdLst>
  <p:notesMasterIdLst>
    <p:notesMasterId r:id="rId22"/>
  </p:notesMasterIdLst>
  <p:handoutMasterIdLst>
    <p:handoutMasterId r:id="rId23"/>
  </p:handoutMasterIdLst>
  <p:sldIdLst>
    <p:sldId id="256" r:id="rId5"/>
    <p:sldId id="656" r:id="rId6"/>
    <p:sldId id="653" r:id="rId7"/>
    <p:sldId id="257" r:id="rId8"/>
    <p:sldId id="657" r:id="rId9"/>
    <p:sldId id="276" r:id="rId10"/>
    <p:sldId id="264" r:id="rId11"/>
    <p:sldId id="278" r:id="rId12"/>
    <p:sldId id="654" r:id="rId13"/>
    <p:sldId id="655" r:id="rId14"/>
    <p:sldId id="641" r:id="rId15"/>
    <p:sldId id="636" r:id="rId16"/>
    <p:sldId id="631" r:id="rId17"/>
    <p:sldId id="637" r:id="rId18"/>
    <p:sldId id="543" r:id="rId19"/>
    <p:sldId id="639" r:id="rId20"/>
    <p:sldId id="649" r:id="rId21"/>
  </p:sldIdLst>
  <p:sldSz cx="9144000" cy="6858000" type="screen4x3"/>
  <p:notesSz cx="6799263" cy="9929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3096E39C-E951-4C77-B2C7-CFB101F3AFBD}">
          <p14:sldIdLst>
            <p14:sldId id="256"/>
            <p14:sldId id="656"/>
            <p14:sldId id="653"/>
            <p14:sldId id="257"/>
            <p14:sldId id="657"/>
            <p14:sldId id="276"/>
            <p14:sldId id="264"/>
            <p14:sldId id="278"/>
            <p14:sldId id="654"/>
            <p14:sldId id="655"/>
            <p14:sldId id="641"/>
            <p14:sldId id="636"/>
            <p14:sldId id="631"/>
            <p14:sldId id="637"/>
            <p14:sldId id="543"/>
            <p14:sldId id="639"/>
            <p14:sldId id="649"/>
          </p14:sldIdLst>
        </p14:section>
        <p14:section name="Nimetön osa" id="{36A5E30D-7E8D-4DC7-A35F-6A9957B6D61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ariina Luoto" initials="KL" lastIdx="1" clrIdx="0"/>
  <p:cmAuthor id="1" name="ptkivela" initials="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6" autoAdjust="0"/>
    <p:restoredTop sz="86683" autoAdjust="0"/>
  </p:normalViewPr>
  <p:slideViewPr>
    <p:cSldViewPr snapToGrid="0">
      <p:cViewPr varScale="1">
        <p:scale>
          <a:sx n="113" d="100"/>
          <a:sy n="113" d="100"/>
        </p:scale>
        <p:origin x="159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1152" y="-102"/>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462-47F3-914A-0B68411F441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6462-47F3-914A-0B68411F441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6462-47F3-914A-0B68411F441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6462-47F3-914A-0B68411F4411}"/>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6462-47F3-914A-0B68411F4411}"/>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6462-47F3-914A-0B68411F4411}"/>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6462-47F3-914A-0B68411F4411}"/>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6462-47F3-914A-0B68411F4411}"/>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6462-47F3-914A-0B68411F4411}"/>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6462-47F3-914A-0B68411F4411}"/>
              </c:ext>
            </c:extLst>
          </c:dPt>
          <c:cat>
            <c:strRef>
              <c:f>Taul1!$A$2:$A$11</c:f>
              <c:strCache>
                <c:ptCount val="10"/>
                <c:pt idx="0">
                  <c:v>Ikääntyneiden parissa toimivat järjestöt 26 %</c:v>
                </c:pt>
                <c:pt idx="1">
                  <c:v>Monialajärjestöt 19 %</c:v>
                </c:pt>
                <c:pt idx="2">
                  <c:v>Potilas- ja vammaisjärjestöt 17 % </c:v>
                </c:pt>
                <c:pt idx="3">
                  <c:v>Lapsi- ja perhetyön järjestöt 16 %</c:v>
                </c:pt>
                <c:pt idx="4">
                  <c:v>Yleisen terveyden ja hyvinvoinnin järjestöt 11 %</c:v>
                </c:pt>
                <c:pt idx="5">
                  <c:v>Mielenterveys-, päihde- ja riippuvuustyön järjestöt 6 %</c:v>
                </c:pt>
                <c:pt idx="6">
                  <c:v>Nuorisoalan järjestöt 1,5 %</c:v>
                </c:pt>
                <c:pt idx="7">
                  <c:v>Pelastusalan vapaaehtoisjärjestöt 1,5 %</c:v>
                </c:pt>
                <c:pt idx="8">
                  <c:v>Omaisjärjestöt 1 %</c:v>
                </c:pt>
                <c:pt idx="9">
                  <c:v>Työllisyyden edistämisen ja työttömien järjestöt 1 %</c:v>
                </c:pt>
              </c:strCache>
            </c:strRef>
          </c:cat>
          <c:val>
            <c:numRef>
              <c:f>Taul1!$B$2:$B$11</c:f>
              <c:numCache>
                <c:formatCode>General</c:formatCode>
                <c:ptCount val="10"/>
                <c:pt idx="0">
                  <c:v>26.36</c:v>
                </c:pt>
                <c:pt idx="1">
                  <c:v>18.54</c:v>
                </c:pt>
                <c:pt idx="2">
                  <c:v>17.09</c:v>
                </c:pt>
                <c:pt idx="3">
                  <c:v>15.63</c:v>
                </c:pt>
                <c:pt idx="4">
                  <c:v>11.45</c:v>
                </c:pt>
                <c:pt idx="5">
                  <c:v>6.18</c:v>
                </c:pt>
                <c:pt idx="6">
                  <c:v>1.63</c:v>
                </c:pt>
                <c:pt idx="7">
                  <c:v>1.63</c:v>
                </c:pt>
                <c:pt idx="8">
                  <c:v>1.0900000000000001</c:v>
                </c:pt>
                <c:pt idx="9">
                  <c:v>1.0900000000000001</c:v>
                </c:pt>
              </c:numCache>
            </c:numRef>
          </c:val>
          <c:extLst>
            <c:ext xmlns:c16="http://schemas.microsoft.com/office/drawing/2014/chart" uri="{C3380CC4-5D6E-409C-BE32-E72D297353CC}">
              <c16:uniqueId val="{00000014-6462-47F3-914A-0B68411F4411}"/>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fi-FI"/>
          </a:p>
        </c:txPr>
      </c:legendEntry>
      <c:layout>
        <c:manualLayout>
          <c:xMode val="edge"/>
          <c:yMode val="edge"/>
          <c:x val="0.62824322504010477"/>
          <c:y val="1.4220225089664839E-2"/>
          <c:w val="0.36221782735944941"/>
          <c:h val="0.9710934987838562"/>
        </c:manualLayout>
      </c:layout>
      <c:overlay val="0"/>
      <c:spPr>
        <a:solidFill>
          <a:schemeClr val="lt1">
            <a:alpha val="50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0A4-45DF-9701-07470E124DD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0A4-45DF-9701-07470E124DD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0A4-45DF-9701-07470E124DD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0A4-45DF-9701-07470E124DD4}"/>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E0A4-45DF-9701-07470E124DD4}"/>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E0A4-45DF-9701-07470E124DD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E0A4-45DF-9701-07470E124DD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E0A4-45DF-9701-07470E124DD4}"/>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1-E0A4-45DF-9701-07470E124DD4}"/>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3-E0A4-45DF-9701-07470E124DD4}"/>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5-E0A4-45DF-9701-07470E124DD4}"/>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7-E0A4-45DF-9701-07470E124DD4}"/>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9-E0A4-45DF-9701-07470E124DD4}"/>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B-E0A4-45DF-9701-07470E124DD4}"/>
              </c:ext>
            </c:extLst>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D-E0A4-45DF-9701-07470E124DD4}"/>
              </c:ext>
            </c:extLst>
          </c:dPt>
          <c:dPt>
            <c:idx val="15"/>
            <c:bubble3D val="0"/>
            <c:spPr>
              <a:solidFill>
                <a:schemeClr val="accent4">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1F-E0A4-45DF-9701-07470E124DD4}"/>
              </c:ext>
            </c:extLst>
          </c:dPt>
          <c:dPt>
            <c:idx val="16"/>
            <c:bubble3D val="0"/>
            <c:spPr>
              <a:solidFill>
                <a:schemeClr val="accent5">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1-E0A4-45DF-9701-07470E124DD4}"/>
              </c:ext>
            </c:extLst>
          </c:dPt>
          <c:dPt>
            <c:idx val="17"/>
            <c:bubble3D val="0"/>
            <c:spPr>
              <a:solidFill>
                <a:schemeClr val="accent6">
                  <a:lumMod val="80000"/>
                  <a:lumOff val="2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3-E0A4-45DF-9701-07470E124DD4}"/>
              </c:ext>
            </c:extLst>
          </c:dPt>
          <c:dPt>
            <c:idx val="18"/>
            <c:bubble3D val="0"/>
            <c:spPr>
              <a:solidFill>
                <a:schemeClr val="accent1">
                  <a:lumMod val="8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5-E0A4-45DF-9701-07470E124DD4}"/>
              </c:ext>
            </c:extLst>
          </c:dPt>
          <c:dPt>
            <c:idx val="19"/>
            <c:bubble3D val="0"/>
            <c:spPr>
              <a:solidFill>
                <a:schemeClr val="accent2">
                  <a:lumMod val="8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7-E0A4-45DF-9701-07470E124DD4}"/>
              </c:ext>
            </c:extLst>
          </c:dPt>
          <c:dPt>
            <c:idx val="20"/>
            <c:bubble3D val="0"/>
            <c:spPr>
              <a:solidFill>
                <a:schemeClr val="accent3">
                  <a:lumMod val="8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9-E0A4-45DF-9701-07470E124DD4}"/>
              </c:ext>
            </c:extLst>
          </c:dPt>
          <c:dPt>
            <c:idx val="21"/>
            <c:bubble3D val="0"/>
            <c:spPr>
              <a:solidFill>
                <a:schemeClr val="accent4">
                  <a:lumMod val="8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B-E0A4-45DF-9701-07470E124DD4}"/>
              </c:ext>
            </c:extLst>
          </c:dPt>
          <c:dPt>
            <c:idx val="22"/>
            <c:bubble3D val="0"/>
            <c:spPr>
              <a:solidFill>
                <a:schemeClr val="accent5">
                  <a:lumMod val="8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2D-E0A4-45DF-9701-07470E124DD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i-FI"/>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Taul1!$F$3:$F$25</c:f>
              <c:strCache>
                <c:ptCount val="23"/>
                <c:pt idx="0">
                  <c:v>Jyväskylä</c:v>
                </c:pt>
                <c:pt idx="1">
                  <c:v>Jämsä</c:v>
                </c:pt>
                <c:pt idx="2">
                  <c:v>Keuruu</c:v>
                </c:pt>
                <c:pt idx="3">
                  <c:v>Äänekoski</c:v>
                </c:pt>
                <c:pt idx="4">
                  <c:v>Laukaa</c:v>
                </c:pt>
                <c:pt idx="5">
                  <c:v>Joutsa</c:v>
                </c:pt>
                <c:pt idx="6">
                  <c:v>Saarijärvi</c:v>
                </c:pt>
                <c:pt idx="7">
                  <c:v>Viitasaari</c:v>
                </c:pt>
                <c:pt idx="8">
                  <c:v>Pihtipudas</c:v>
                </c:pt>
                <c:pt idx="9">
                  <c:v>Petäjävesi</c:v>
                </c:pt>
                <c:pt idx="10">
                  <c:v>Karstula</c:v>
                </c:pt>
                <c:pt idx="11">
                  <c:v>Kuhmoinen</c:v>
                </c:pt>
                <c:pt idx="12">
                  <c:v>Muurame</c:v>
                </c:pt>
                <c:pt idx="13">
                  <c:v>Konnevesi</c:v>
                </c:pt>
                <c:pt idx="14">
                  <c:v>Kivijärvi</c:v>
                </c:pt>
                <c:pt idx="15">
                  <c:v>Kinnula</c:v>
                </c:pt>
                <c:pt idx="16">
                  <c:v>Toivakka</c:v>
                </c:pt>
                <c:pt idx="17">
                  <c:v>Uurainen</c:v>
                </c:pt>
                <c:pt idx="18">
                  <c:v>Multia </c:v>
                </c:pt>
                <c:pt idx="19">
                  <c:v>Kannonkoski</c:v>
                </c:pt>
                <c:pt idx="20">
                  <c:v>Luhanka</c:v>
                </c:pt>
                <c:pt idx="21">
                  <c:v>Kyyjärvi</c:v>
                </c:pt>
                <c:pt idx="22">
                  <c:v>Hankasalmi</c:v>
                </c:pt>
              </c:strCache>
            </c:strRef>
          </c:cat>
          <c:val>
            <c:numRef>
              <c:f>Taul1!$G$3:$G$25</c:f>
              <c:numCache>
                <c:formatCode>General</c:formatCode>
                <c:ptCount val="23"/>
                <c:pt idx="0">
                  <c:v>153</c:v>
                </c:pt>
                <c:pt idx="1">
                  <c:v>52</c:v>
                </c:pt>
                <c:pt idx="2">
                  <c:v>51</c:v>
                </c:pt>
                <c:pt idx="3">
                  <c:v>47</c:v>
                </c:pt>
                <c:pt idx="4">
                  <c:v>37</c:v>
                </c:pt>
                <c:pt idx="5">
                  <c:v>23</c:v>
                </c:pt>
                <c:pt idx="6">
                  <c:v>22</c:v>
                </c:pt>
                <c:pt idx="7">
                  <c:v>21</c:v>
                </c:pt>
                <c:pt idx="8">
                  <c:v>15</c:v>
                </c:pt>
                <c:pt idx="9">
                  <c:v>14</c:v>
                </c:pt>
                <c:pt idx="10">
                  <c:v>13</c:v>
                </c:pt>
                <c:pt idx="11">
                  <c:v>11</c:v>
                </c:pt>
                <c:pt idx="12">
                  <c:v>11</c:v>
                </c:pt>
                <c:pt idx="13">
                  <c:v>10</c:v>
                </c:pt>
                <c:pt idx="14">
                  <c:v>9</c:v>
                </c:pt>
                <c:pt idx="15">
                  <c:v>8</c:v>
                </c:pt>
                <c:pt idx="16">
                  <c:v>8</c:v>
                </c:pt>
                <c:pt idx="17">
                  <c:v>8</c:v>
                </c:pt>
                <c:pt idx="18">
                  <c:v>7</c:v>
                </c:pt>
                <c:pt idx="19">
                  <c:v>6</c:v>
                </c:pt>
                <c:pt idx="20">
                  <c:v>5</c:v>
                </c:pt>
                <c:pt idx="21">
                  <c:v>3</c:v>
                </c:pt>
                <c:pt idx="22">
                  <c:v>1</c:v>
                </c:pt>
              </c:numCache>
            </c:numRef>
          </c:val>
          <c:extLst>
            <c:ext xmlns:c16="http://schemas.microsoft.com/office/drawing/2014/chart" uri="{C3380CC4-5D6E-409C-BE32-E72D297353CC}">
              <c16:uniqueId val="{0000002E-E0A4-45DF-9701-07470E124DD4}"/>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legendEntry>
      <c:layout>
        <c:manualLayout>
          <c:xMode val="edge"/>
          <c:yMode val="edge"/>
          <c:x val="0.79476413349645769"/>
          <c:y val="1.400392110621365E-2"/>
          <c:w val="0.1570329958501353"/>
          <c:h val="0.971920951760927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i-FI"/>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DD89B-3E6C-4E44-8D80-38240555D381}"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endParaRPr lang="en-US"/>
        </a:p>
      </dgm:t>
    </dgm:pt>
    <dgm:pt modelId="{A4132772-AE34-4E99-A776-80B838FAE559}">
      <dgm:prSet/>
      <dgm:spPr/>
      <dgm:t>
        <a:bodyPr/>
        <a:lstStyle/>
        <a:p>
          <a:r>
            <a:rPr lang="fi-FI" dirty="0"/>
            <a:t>Liikunta: </a:t>
          </a:r>
        </a:p>
        <a:p>
          <a:r>
            <a:rPr lang="fi-FI" dirty="0"/>
            <a:t>Petri Lehtoranta, </a:t>
          </a:r>
        </a:p>
        <a:p>
          <a:r>
            <a:rPr lang="fi-FI" dirty="0"/>
            <a:t>Keski-Suomen Liikunta ry</a:t>
          </a:r>
          <a:endParaRPr lang="en-US" dirty="0"/>
        </a:p>
      </dgm:t>
    </dgm:pt>
    <dgm:pt modelId="{6D4380B7-FEEA-4642-AC5B-0F0E11877E39}" type="parTrans" cxnId="{64BB4689-E45D-4912-AA56-595E0B06F28E}">
      <dgm:prSet/>
      <dgm:spPr/>
      <dgm:t>
        <a:bodyPr/>
        <a:lstStyle/>
        <a:p>
          <a:endParaRPr lang="en-US"/>
        </a:p>
      </dgm:t>
    </dgm:pt>
    <dgm:pt modelId="{79A0B6B3-D3A7-454D-8080-CB585479F1EC}" type="sibTrans" cxnId="{64BB4689-E45D-4912-AA56-595E0B06F28E}">
      <dgm:prSet/>
      <dgm:spPr/>
      <dgm:t>
        <a:bodyPr/>
        <a:lstStyle/>
        <a:p>
          <a:endParaRPr lang="en-US"/>
        </a:p>
      </dgm:t>
    </dgm:pt>
    <dgm:pt modelId="{584F00EB-DFB9-40B4-983C-6FFAD4A2951A}">
      <dgm:prSet/>
      <dgm:spPr/>
      <dgm:t>
        <a:bodyPr/>
        <a:lstStyle/>
        <a:p>
          <a:r>
            <a:rPr lang="fi-FI" dirty="0"/>
            <a:t>Eläkeläisjärjestöt: </a:t>
          </a:r>
        </a:p>
        <a:p>
          <a:r>
            <a:rPr lang="fi-FI" dirty="0"/>
            <a:t>Maija Piitulainen, Eläkeläisjärjestöjen neuvottelukunta</a:t>
          </a:r>
          <a:endParaRPr lang="en-US" dirty="0"/>
        </a:p>
      </dgm:t>
    </dgm:pt>
    <dgm:pt modelId="{EC021A69-9915-4027-A516-A67DBA6681AC}" type="parTrans" cxnId="{0414F107-114F-43BE-B237-928D93494431}">
      <dgm:prSet/>
      <dgm:spPr/>
      <dgm:t>
        <a:bodyPr/>
        <a:lstStyle/>
        <a:p>
          <a:endParaRPr lang="en-US"/>
        </a:p>
      </dgm:t>
    </dgm:pt>
    <dgm:pt modelId="{129AD599-15D5-4754-9429-3EB830FBA9FE}" type="sibTrans" cxnId="{0414F107-114F-43BE-B237-928D93494431}">
      <dgm:prSet/>
      <dgm:spPr/>
      <dgm:t>
        <a:bodyPr/>
        <a:lstStyle/>
        <a:p>
          <a:endParaRPr lang="en-US"/>
        </a:p>
      </dgm:t>
    </dgm:pt>
    <dgm:pt modelId="{8853E588-95E0-42BF-9A8B-B980218A46D1}">
      <dgm:prSet/>
      <dgm:spPr/>
      <dgm:t>
        <a:bodyPr/>
        <a:lstStyle/>
        <a:p>
          <a:r>
            <a:rPr lang="fi-FI" dirty="0"/>
            <a:t>Potilasjärjestöt: </a:t>
          </a:r>
        </a:p>
        <a:p>
          <a:r>
            <a:rPr lang="fi-FI" dirty="0"/>
            <a:t>Kristiina Pigg, </a:t>
          </a:r>
        </a:p>
        <a:p>
          <a:r>
            <a:rPr lang="fi-FI" dirty="0"/>
            <a:t>Keski-Suomen </a:t>
          </a:r>
        </a:p>
        <a:p>
          <a:r>
            <a:rPr lang="fi-FI" dirty="0"/>
            <a:t>Sydänpiiri ry</a:t>
          </a:r>
          <a:endParaRPr lang="en-US" dirty="0"/>
        </a:p>
      </dgm:t>
    </dgm:pt>
    <dgm:pt modelId="{CA8DF02F-D5F0-4848-B2F8-B8DE27E9F117}" type="parTrans" cxnId="{7D57C984-AAF8-4350-B8E5-E8F0A11CA9B3}">
      <dgm:prSet/>
      <dgm:spPr/>
      <dgm:t>
        <a:bodyPr/>
        <a:lstStyle/>
        <a:p>
          <a:endParaRPr lang="en-US"/>
        </a:p>
      </dgm:t>
    </dgm:pt>
    <dgm:pt modelId="{ED75B614-333A-4DDF-AE2D-A9C50158DC30}" type="sibTrans" cxnId="{7D57C984-AAF8-4350-B8E5-E8F0A11CA9B3}">
      <dgm:prSet/>
      <dgm:spPr/>
      <dgm:t>
        <a:bodyPr/>
        <a:lstStyle/>
        <a:p>
          <a:endParaRPr lang="en-US"/>
        </a:p>
      </dgm:t>
    </dgm:pt>
    <dgm:pt modelId="{6342C0C9-9BAA-471B-8685-3F6EA1DB95D5}">
      <dgm:prSet/>
      <dgm:spPr/>
      <dgm:t>
        <a:bodyPr/>
        <a:lstStyle/>
        <a:p>
          <a:r>
            <a:rPr lang="fi-FI" dirty="0"/>
            <a:t>Vammaisjärjestöt: </a:t>
          </a:r>
        </a:p>
        <a:p>
          <a:r>
            <a:rPr lang="fi-FI" dirty="0"/>
            <a:t>Tarja Honkanen, Invalidiliitto ry</a:t>
          </a:r>
          <a:endParaRPr lang="en-US" dirty="0"/>
        </a:p>
      </dgm:t>
    </dgm:pt>
    <dgm:pt modelId="{302D6575-A270-4BF3-868A-8CD12D86650C}" type="parTrans" cxnId="{314BFBD0-9F21-4587-B774-E8C2FCEA368A}">
      <dgm:prSet/>
      <dgm:spPr/>
      <dgm:t>
        <a:bodyPr/>
        <a:lstStyle/>
        <a:p>
          <a:endParaRPr lang="en-US"/>
        </a:p>
      </dgm:t>
    </dgm:pt>
    <dgm:pt modelId="{0F61138C-177F-473A-8690-BE82C1CDCC36}" type="sibTrans" cxnId="{314BFBD0-9F21-4587-B774-E8C2FCEA368A}">
      <dgm:prSet/>
      <dgm:spPr/>
      <dgm:t>
        <a:bodyPr/>
        <a:lstStyle/>
        <a:p>
          <a:endParaRPr lang="en-US"/>
        </a:p>
      </dgm:t>
    </dgm:pt>
    <dgm:pt modelId="{6245A7DC-7766-43F0-B1E5-0E4975DF85C9}">
      <dgm:prSet/>
      <dgm:spPr/>
      <dgm:t>
        <a:bodyPr/>
        <a:lstStyle/>
        <a:p>
          <a:r>
            <a:rPr lang="fi-FI" dirty="0"/>
            <a:t>Nuorisojärjestöt: </a:t>
          </a:r>
        </a:p>
        <a:p>
          <a:r>
            <a:rPr lang="fi-FI" dirty="0"/>
            <a:t>Sirkka Suomäki, </a:t>
          </a:r>
        </a:p>
        <a:p>
          <a:r>
            <a:rPr lang="fi-FI" dirty="0"/>
            <a:t>Suomen 4H-liitto </a:t>
          </a:r>
          <a:r>
            <a:rPr lang="fi-FI" dirty="0" err="1"/>
            <a:t>r.y</a:t>
          </a:r>
          <a:r>
            <a:rPr lang="fi-FI" dirty="0"/>
            <a:t>./Keski-Suomi</a:t>
          </a:r>
          <a:endParaRPr lang="en-US" dirty="0"/>
        </a:p>
      </dgm:t>
    </dgm:pt>
    <dgm:pt modelId="{82DC0ED5-C3EB-4A90-B4CD-F264BD228BC2}" type="parTrans" cxnId="{F309E480-E49C-4C48-B15A-3BEC877D0B6D}">
      <dgm:prSet/>
      <dgm:spPr/>
      <dgm:t>
        <a:bodyPr/>
        <a:lstStyle/>
        <a:p>
          <a:endParaRPr lang="en-US"/>
        </a:p>
      </dgm:t>
    </dgm:pt>
    <dgm:pt modelId="{51E690EF-5538-4335-90CC-83982F397421}" type="sibTrans" cxnId="{F309E480-E49C-4C48-B15A-3BEC877D0B6D}">
      <dgm:prSet/>
      <dgm:spPr/>
      <dgm:t>
        <a:bodyPr/>
        <a:lstStyle/>
        <a:p>
          <a:endParaRPr lang="en-US"/>
        </a:p>
      </dgm:t>
    </dgm:pt>
    <dgm:pt modelId="{5A56B8F7-87A8-4E60-850F-948F4BCC7DB4}">
      <dgm:prSet/>
      <dgm:spPr/>
      <dgm:t>
        <a:bodyPr/>
        <a:lstStyle/>
        <a:p>
          <a:r>
            <a:rPr lang="fi-FI" dirty="0"/>
            <a:t>Lapset ja perheet:</a:t>
          </a:r>
        </a:p>
        <a:p>
          <a:r>
            <a:rPr lang="fi-FI" dirty="0"/>
            <a:t>Raisa Ojaluoto,</a:t>
          </a:r>
        </a:p>
        <a:p>
          <a:r>
            <a:rPr lang="fi-FI" dirty="0"/>
            <a:t>Suomen Monikkoperheet ry</a:t>
          </a:r>
          <a:endParaRPr lang="en-US" dirty="0"/>
        </a:p>
      </dgm:t>
    </dgm:pt>
    <dgm:pt modelId="{B77B67A5-5D80-4B41-B3BD-D75FB113EEF0}" type="parTrans" cxnId="{38A6F4ED-335E-414F-B63A-5C3BA2DBA7E1}">
      <dgm:prSet/>
      <dgm:spPr/>
      <dgm:t>
        <a:bodyPr/>
        <a:lstStyle/>
        <a:p>
          <a:endParaRPr lang="en-US"/>
        </a:p>
      </dgm:t>
    </dgm:pt>
    <dgm:pt modelId="{B8838DF5-8AE1-4A07-B4AC-62D6E61E15DE}" type="sibTrans" cxnId="{38A6F4ED-335E-414F-B63A-5C3BA2DBA7E1}">
      <dgm:prSet/>
      <dgm:spPr/>
      <dgm:t>
        <a:bodyPr/>
        <a:lstStyle/>
        <a:p>
          <a:endParaRPr lang="en-US"/>
        </a:p>
      </dgm:t>
    </dgm:pt>
    <dgm:pt modelId="{2EEC5A82-915E-4CBB-8F5D-ED528BD3F6E8}">
      <dgm:prSet/>
      <dgm:spPr/>
      <dgm:t>
        <a:bodyPr/>
        <a:lstStyle/>
        <a:p>
          <a:r>
            <a:rPr lang="fi-FI" dirty="0"/>
            <a:t>Omaistoiminta, mielenterveys: </a:t>
          </a:r>
        </a:p>
        <a:p>
          <a:r>
            <a:rPr lang="fi-FI" dirty="0"/>
            <a:t>Vaula Ollonen, </a:t>
          </a:r>
        </a:p>
        <a:p>
          <a:r>
            <a:rPr lang="fi-FI" dirty="0"/>
            <a:t>Mielenterveysomaisten keskusliitto - FinFami</a:t>
          </a:r>
          <a:endParaRPr lang="en-US" dirty="0"/>
        </a:p>
      </dgm:t>
    </dgm:pt>
    <dgm:pt modelId="{7AA37EC9-8D07-4D8E-BE74-F0C81A1E9BB6}" type="parTrans" cxnId="{421658D2-B07F-4F28-A22E-3B082A71A1A2}">
      <dgm:prSet/>
      <dgm:spPr/>
      <dgm:t>
        <a:bodyPr/>
        <a:lstStyle/>
        <a:p>
          <a:endParaRPr lang="en-US"/>
        </a:p>
      </dgm:t>
    </dgm:pt>
    <dgm:pt modelId="{89123B9D-4259-4153-84E1-4C3452D61E53}" type="sibTrans" cxnId="{421658D2-B07F-4F28-A22E-3B082A71A1A2}">
      <dgm:prSet/>
      <dgm:spPr/>
      <dgm:t>
        <a:bodyPr/>
        <a:lstStyle/>
        <a:p>
          <a:endParaRPr lang="en-US"/>
        </a:p>
      </dgm:t>
    </dgm:pt>
    <dgm:pt modelId="{64AEE981-5E21-4B4B-88CC-B44BF00670EE}">
      <dgm:prSet/>
      <dgm:spPr/>
      <dgm:t>
        <a:bodyPr/>
        <a:lstStyle/>
        <a:p>
          <a:r>
            <a:rPr lang="fi-FI" dirty="0"/>
            <a:t>Päihdetyö, työllisyydenhoito: </a:t>
          </a:r>
        </a:p>
        <a:p>
          <a:r>
            <a:rPr lang="fi-FI" dirty="0"/>
            <a:t>Markku Hassinen, </a:t>
          </a:r>
        </a:p>
        <a:p>
          <a:r>
            <a:rPr lang="fi-FI" dirty="0"/>
            <a:t>Sovatek-säätiö</a:t>
          </a:r>
          <a:endParaRPr lang="en-US" dirty="0"/>
        </a:p>
      </dgm:t>
    </dgm:pt>
    <dgm:pt modelId="{A900407C-BB96-4779-9028-DD626C6DF543}" type="parTrans" cxnId="{C70DE035-6A04-4751-A93E-4B1381824C14}">
      <dgm:prSet/>
      <dgm:spPr/>
      <dgm:t>
        <a:bodyPr/>
        <a:lstStyle/>
        <a:p>
          <a:endParaRPr lang="en-US"/>
        </a:p>
      </dgm:t>
    </dgm:pt>
    <dgm:pt modelId="{BE0CD165-6D4E-48C7-AE00-A93C526C7357}" type="sibTrans" cxnId="{C70DE035-6A04-4751-A93E-4B1381824C14}">
      <dgm:prSet/>
      <dgm:spPr/>
      <dgm:t>
        <a:bodyPr/>
        <a:lstStyle/>
        <a:p>
          <a:endParaRPr lang="en-US"/>
        </a:p>
      </dgm:t>
    </dgm:pt>
    <dgm:pt modelId="{CBA31EAF-2BCA-4E8C-A943-A34103504D3E}">
      <dgm:prSet/>
      <dgm:spPr/>
      <dgm:t>
        <a:bodyPr/>
        <a:lstStyle/>
        <a:p>
          <a:r>
            <a:rPr lang="fi-FI" dirty="0"/>
            <a:t>Kylä- ja asukastoiminta:</a:t>
          </a:r>
        </a:p>
        <a:p>
          <a:r>
            <a:rPr lang="fi-FI" dirty="0"/>
            <a:t> Kaisu Kumpulainen,</a:t>
          </a:r>
        </a:p>
        <a:p>
          <a:r>
            <a:rPr lang="fi-FI" dirty="0"/>
            <a:t> Keski-Suomen Kylät ry</a:t>
          </a:r>
          <a:endParaRPr lang="en-US" dirty="0"/>
        </a:p>
      </dgm:t>
    </dgm:pt>
    <dgm:pt modelId="{757D6F58-2F26-4BFF-AC85-4EF053B2F2AD}" type="parTrans" cxnId="{7C94449D-AAE4-4716-871D-F01FFF68D15A}">
      <dgm:prSet/>
      <dgm:spPr/>
      <dgm:t>
        <a:bodyPr/>
        <a:lstStyle/>
        <a:p>
          <a:endParaRPr lang="en-US"/>
        </a:p>
      </dgm:t>
    </dgm:pt>
    <dgm:pt modelId="{0E822250-9791-4BA4-9283-D51BD0BD9B39}" type="sibTrans" cxnId="{7C94449D-AAE4-4716-871D-F01FFF68D15A}">
      <dgm:prSet/>
      <dgm:spPr/>
      <dgm:t>
        <a:bodyPr/>
        <a:lstStyle/>
        <a:p>
          <a:endParaRPr lang="en-US"/>
        </a:p>
      </dgm:t>
    </dgm:pt>
    <dgm:pt modelId="{7A595D50-56A6-4DA9-A260-BAE6C625DE44}">
      <dgm:prSet/>
      <dgm:spPr/>
      <dgm:t>
        <a:bodyPr/>
        <a:lstStyle/>
        <a:p>
          <a:r>
            <a:rPr lang="fi-FI" dirty="0"/>
            <a:t>Järjestöjen järjestöt: </a:t>
          </a:r>
        </a:p>
        <a:p>
          <a:r>
            <a:rPr lang="fi-FI" dirty="0"/>
            <a:t>Anne Astikainen, </a:t>
          </a:r>
        </a:p>
        <a:p>
          <a:r>
            <a:rPr lang="fi-FI" dirty="0"/>
            <a:t>Keski-Suomen Yhteisöjen Tuki ry</a:t>
          </a:r>
          <a:endParaRPr lang="en-US" dirty="0"/>
        </a:p>
      </dgm:t>
    </dgm:pt>
    <dgm:pt modelId="{BD1435FA-0702-412E-821F-BEFBB58D1D98}" type="parTrans" cxnId="{BB65DCC4-D44D-4931-8AD8-9CA3E6AB4C54}">
      <dgm:prSet/>
      <dgm:spPr/>
      <dgm:t>
        <a:bodyPr/>
        <a:lstStyle/>
        <a:p>
          <a:endParaRPr lang="en-US"/>
        </a:p>
      </dgm:t>
    </dgm:pt>
    <dgm:pt modelId="{93892034-8CE0-4526-8AB1-FBF3CB7ABA76}" type="sibTrans" cxnId="{BB65DCC4-D44D-4931-8AD8-9CA3E6AB4C54}">
      <dgm:prSet/>
      <dgm:spPr/>
      <dgm:t>
        <a:bodyPr/>
        <a:lstStyle/>
        <a:p>
          <a:endParaRPr lang="en-US"/>
        </a:p>
      </dgm:t>
    </dgm:pt>
    <dgm:pt modelId="{F7947F31-0D78-4359-BDE4-A27823A8C7C7}">
      <dgm:prSet/>
      <dgm:spPr/>
      <dgm:t>
        <a:bodyPr/>
        <a:lstStyle/>
        <a:p>
          <a:r>
            <a:rPr lang="fi-FI" dirty="0"/>
            <a:t>Maahanmuuttajajärjestöt:</a:t>
          </a:r>
        </a:p>
        <a:p>
          <a:r>
            <a:rPr lang="fi-FI" dirty="0"/>
            <a:t> Emmanuel Sibomana,</a:t>
          </a:r>
        </a:p>
        <a:p>
          <a:r>
            <a:rPr lang="fi-FI" dirty="0"/>
            <a:t> Paremmin Yhdessä ry</a:t>
          </a:r>
          <a:endParaRPr lang="en-US" dirty="0"/>
        </a:p>
      </dgm:t>
    </dgm:pt>
    <dgm:pt modelId="{38D6FAEF-9A54-4C25-81EE-E27A8F0ED0B1}" type="parTrans" cxnId="{FF2E7D4B-E965-4B32-99B7-F0C5BD89B4CE}">
      <dgm:prSet/>
      <dgm:spPr/>
      <dgm:t>
        <a:bodyPr/>
        <a:lstStyle/>
        <a:p>
          <a:endParaRPr lang="en-US"/>
        </a:p>
      </dgm:t>
    </dgm:pt>
    <dgm:pt modelId="{EBD36262-7EF5-4786-AF78-81A9B911B357}" type="sibTrans" cxnId="{FF2E7D4B-E965-4B32-99B7-F0C5BD89B4CE}">
      <dgm:prSet/>
      <dgm:spPr/>
      <dgm:t>
        <a:bodyPr/>
        <a:lstStyle/>
        <a:p>
          <a:endParaRPr lang="en-US"/>
        </a:p>
      </dgm:t>
    </dgm:pt>
    <dgm:pt modelId="{C6C11B5C-A69E-4365-9AFE-FC1B8BEEE14E}">
      <dgm:prSet/>
      <dgm:spPr/>
      <dgm:t>
        <a:bodyPr/>
        <a:lstStyle/>
        <a:p>
          <a:r>
            <a:rPr lang="fi-FI" dirty="0"/>
            <a:t>Kulttuuri: </a:t>
          </a:r>
        </a:p>
        <a:p>
          <a:r>
            <a:rPr lang="fi-FI" dirty="0"/>
            <a:t>Riina Kylmälahti, </a:t>
          </a:r>
        </a:p>
        <a:p>
          <a:r>
            <a:rPr lang="fi-FI" dirty="0"/>
            <a:t>Suomen Nuorisoseurat ry Keski-Suomi</a:t>
          </a:r>
          <a:endParaRPr lang="en-US" dirty="0"/>
        </a:p>
      </dgm:t>
    </dgm:pt>
    <dgm:pt modelId="{4CC1345E-7FD8-4EA4-9340-A691DE944C09}" type="parTrans" cxnId="{1882DB32-6374-4024-AE79-DB32C0F1222A}">
      <dgm:prSet/>
      <dgm:spPr/>
      <dgm:t>
        <a:bodyPr/>
        <a:lstStyle/>
        <a:p>
          <a:endParaRPr lang="en-US"/>
        </a:p>
      </dgm:t>
    </dgm:pt>
    <dgm:pt modelId="{A2EFF4C1-2605-41FF-B02B-D8010384DF78}" type="sibTrans" cxnId="{1882DB32-6374-4024-AE79-DB32C0F1222A}">
      <dgm:prSet/>
      <dgm:spPr/>
      <dgm:t>
        <a:bodyPr/>
        <a:lstStyle/>
        <a:p>
          <a:endParaRPr lang="en-US"/>
        </a:p>
      </dgm:t>
    </dgm:pt>
    <dgm:pt modelId="{935D8D7E-3731-4482-AE7D-E4709DA00F79}" type="pres">
      <dgm:prSet presAssocID="{684DD89B-3E6C-4E44-8D80-38240555D381}" presName="diagram" presStyleCnt="0">
        <dgm:presLayoutVars>
          <dgm:dir/>
          <dgm:resizeHandles val="exact"/>
        </dgm:presLayoutVars>
      </dgm:prSet>
      <dgm:spPr/>
    </dgm:pt>
    <dgm:pt modelId="{62D86F6E-A37F-47DA-A24C-B6DCF6D11130}" type="pres">
      <dgm:prSet presAssocID="{A4132772-AE34-4E99-A776-80B838FAE559}" presName="node" presStyleLbl="node1" presStyleIdx="0" presStyleCnt="12">
        <dgm:presLayoutVars>
          <dgm:bulletEnabled val="1"/>
        </dgm:presLayoutVars>
      </dgm:prSet>
      <dgm:spPr/>
    </dgm:pt>
    <dgm:pt modelId="{1030022F-0B60-462F-B293-86F9EB4B7900}" type="pres">
      <dgm:prSet presAssocID="{79A0B6B3-D3A7-454D-8080-CB585479F1EC}" presName="sibTrans" presStyleCnt="0"/>
      <dgm:spPr/>
    </dgm:pt>
    <dgm:pt modelId="{60F2D7C8-1D67-4991-9A6F-23682BF7200D}" type="pres">
      <dgm:prSet presAssocID="{584F00EB-DFB9-40B4-983C-6FFAD4A2951A}" presName="node" presStyleLbl="node1" presStyleIdx="1" presStyleCnt="12">
        <dgm:presLayoutVars>
          <dgm:bulletEnabled val="1"/>
        </dgm:presLayoutVars>
      </dgm:prSet>
      <dgm:spPr/>
    </dgm:pt>
    <dgm:pt modelId="{0D862F5B-9F64-4CEF-AA19-DBB8EE6097D7}" type="pres">
      <dgm:prSet presAssocID="{129AD599-15D5-4754-9429-3EB830FBA9FE}" presName="sibTrans" presStyleCnt="0"/>
      <dgm:spPr/>
    </dgm:pt>
    <dgm:pt modelId="{ED587C48-462A-415A-A51F-1F9E3C063BA5}" type="pres">
      <dgm:prSet presAssocID="{8853E588-95E0-42BF-9A8B-B980218A46D1}" presName="node" presStyleLbl="node1" presStyleIdx="2" presStyleCnt="12">
        <dgm:presLayoutVars>
          <dgm:bulletEnabled val="1"/>
        </dgm:presLayoutVars>
      </dgm:prSet>
      <dgm:spPr/>
    </dgm:pt>
    <dgm:pt modelId="{F318557E-CC51-409D-8994-31AFE65B545C}" type="pres">
      <dgm:prSet presAssocID="{ED75B614-333A-4DDF-AE2D-A9C50158DC30}" presName="sibTrans" presStyleCnt="0"/>
      <dgm:spPr/>
    </dgm:pt>
    <dgm:pt modelId="{CA2F4DFF-8CDE-4B9A-9498-B2B3C5688596}" type="pres">
      <dgm:prSet presAssocID="{6342C0C9-9BAA-471B-8685-3F6EA1DB95D5}" presName="node" presStyleLbl="node1" presStyleIdx="3" presStyleCnt="12">
        <dgm:presLayoutVars>
          <dgm:bulletEnabled val="1"/>
        </dgm:presLayoutVars>
      </dgm:prSet>
      <dgm:spPr/>
    </dgm:pt>
    <dgm:pt modelId="{C813EB26-CA68-4A3D-A3AD-25C2D32C8080}" type="pres">
      <dgm:prSet presAssocID="{0F61138C-177F-473A-8690-BE82C1CDCC36}" presName="sibTrans" presStyleCnt="0"/>
      <dgm:spPr/>
    </dgm:pt>
    <dgm:pt modelId="{7090BF35-5503-4D46-9132-9067DDE191A8}" type="pres">
      <dgm:prSet presAssocID="{6245A7DC-7766-43F0-B1E5-0E4975DF85C9}" presName="node" presStyleLbl="node1" presStyleIdx="4" presStyleCnt="12">
        <dgm:presLayoutVars>
          <dgm:bulletEnabled val="1"/>
        </dgm:presLayoutVars>
      </dgm:prSet>
      <dgm:spPr/>
    </dgm:pt>
    <dgm:pt modelId="{16D81E57-F82E-4760-8947-02D64EB10A9E}" type="pres">
      <dgm:prSet presAssocID="{51E690EF-5538-4335-90CC-83982F397421}" presName="sibTrans" presStyleCnt="0"/>
      <dgm:spPr/>
    </dgm:pt>
    <dgm:pt modelId="{D152EADB-7852-4F09-BDB5-F8A766CB21E7}" type="pres">
      <dgm:prSet presAssocID="{5A56B8F7-87A8-4E60-850F-948F4BCC7DB4}" presName="node" presStyleLbl="node1" presStyleIdx="5" presStyleCnt="12">
        <dgm:presLayoutVars>
          <dgm:bulletEnabled val="1"/>
        </dgm:presLayoutVars>
      </dgm:prSet>
      <dgm:spPr/>
    </dgm:pt>
    <dgm:pt modelId="{D49DB311-82F9-49E0-86FD-E0799AC26387}" type="pres">
      <dgm:prSet presAssocID="{B8838DF5-8AE1-4A07-B4AC-62D6E61E15DE}" presName="sibTrans" presStyleCnt="0"/>
      <dgm:spPr/>
    </dgm:pt>
    <dgm:pt modelId="{29F41E72-A2BE-4859-BD30-339C9C71D96D}" type="pres">
      <dgm:prSet presAssocID="{2EEC5A82-915E-4CBB-8F5D-ED528BD3F6E8}" presName="node" presStyleLbl="node1" presStyleIdx="6" presStyleCnt="12">
        <dgm:presLayoutVars>
          <dgm:bulletEnabled val="1"/>
        </dgm:presLayoutVars>
      </dgm:prSet>
      <dgm:spPr/>
    </dgm:pt>
    <dgm:pt modelId="{7573B4CD-ABED-419F-90B6-86EEF71700D3}" type="pres">
      <dgm:prSet presAssocID="{89123B9D-4259-4153-84E1-4C3452D61E53}" presName="sibTrans" presStyleCnt="0"/>
      <dgm:spPr/>
    </dgm:pt>
    <dgm:pt modelId="{9C80551A-1377-4ECA-B1AC-9BE91248AA50}" type="pres">
      <dgm:prSet presAssocID="{64AEE981-5E21-4B4B-88CC-B44BF00670EE}" presName="node" presStyleLbl="node1" presStyleIdx="7" presStyleCnt="12">
        <dgm:presLayoutVars>
          <dgm:bulletEnabled val="1"/>
        </dgm:presLayoutVars>
      </dgm:prSet>
      <dgm:spPr/>
    </dgm:pt>
    <dgm:pt modelId="{45F0CF6D-A8F3-46D3-8D9F-F48537E54D20}" type="pres">
      <dgm:prSet presAssocID="{BE0CD165-6D4E-48C7-AE00-A93C526C7357}" presName="sibTrans" presStyleCnt="0"/>
      <dgm:spPr/>
    </dgm:pt>
    <dgm:pt modelId="{BB770295-E286-444A-A077-419A1840860B}" type="pres">
      <dgm:prSet presAssocID="{CBA31EAF-2BCA-4E8C-A943-A34103504D3E}" presName="node" presStyleLbl="node1" presStyleIdx="8" presStyleCnt="12">
        <dgm:presLayoutVars>
          <dgm:bulletEnabled val="1"/>
        </dgm:presLayoutVars>
      </dgm:prSet>
      <dgm:spPr/>
    </dgm:pt>
    <dgm:pt modelId="{A24BD81E-BF00-4182-B825-D169174080F6}" type="pres">
      <dgm:prSet presAssocID="{0E822250-9791-4BA4-9283-D51BD0BD9B39}" presName="sibTrans" presStyleCnt="0"/>
      <dgm:spPr/>
    </dgm:pt>
    <dgm:pt modelId="{4F761D15-9A36-43C7-AFAC-4226852E82F0}" type="pres">
      <dgm:prSet presAssocID="{7A595D50-56A6-4DA9-A260-BAE6C625DE44}" presName="node" presStyleLbl="node1" presStyleIdx="9" presStyleCnt="12">
        <dgm:presLayoutVars>
          <dgm:bulletEnabled val="1"/>
        </dgm:presLayoutVars>
      </dgm:prSet>
      <dgm:spPr/>
    </dgm:pt>
    <dgm:pt modelId="{29E9AD18-D7D7-4A7B-B60D-FA759B33ECF6}" type="pres">
      <dgm:prSet presAssocID="{93892034-8CE0-4526-8AB1-FBF3CB7ABA76}" presName="sibTrans" presStyleCnt="0"/>
      <dgm:spPr/>
    </dgm:pt>
    <dgm:pt modelId="{1B9BABC9-FF84-4C07-9738-B31E96B97B10}" type="pres">
      <dgm:prSet presAssocID="{F7947F31-0D78-4359-BDE4-A27823A8C7C7}" presName="node" presStyleLbl="node1" presStyleIdx="10" presStyleCnt="12">
        <dgm:presLayoutVars>
          <dgm:bulletEnabled val="1"/>
        </dgm:presLayoutVars>
      </dgm:prSet>
      <dgm:spPr/>
    </dgm:pt>
    <dgm:pt modelId="{5A239263-0FEA-480E-942D-2E69DA4D6B19}" type="pres">
      <dgm:prSet presAssocID="{EBD36262-7EF5-4786-AF78-81A9B911B357}" presName="sibTrans" presStyleCnt="0"/>
      <dgm:spPr/>
    </dgm:pt>
    <dgm:pt modelId="{E5998D3B-78A7-4995-8858-E98D1CD0A0EA}" type="pres">
      <dgm:prSet presAssocID="{C6C11B5C-A69E-4365-9AFE-FC1B8BEEE14E}" presName="node" presStyleLbl="node1" presStyleIdx="11" presStyleCnt="12">
        <dgm:presLayoutVars>
          <dgm:bulletEnabled val="1"/>
        </dgm:presLayoutVars>
      </dgm:prSet>
      <dgm:spPr/>
    </dgm:pt>
  </dgm:ptLst>
  <dgm:cxnLst>
    <dgm:cxn modelId="{0414F107-114F-43BE-B237-928D93494431}" srcId="{684DD89B-3E6C-4E44-8D80-38240555D381}" destId="{584F00EB-DFB9-40B4-983C-6FFAD4A2951A}" srcOrd="1" destOrd="0" parTransId="{EC021A69-9915-4027-A516-A67DBA6681AC}" sibTransId="{129AD599-15D5-4754-9429-3EB830FBA9FE}"/>
    <dgm:cxn modelId="{BE754113-4F02-4AE6-8316-C6D30D28DB38}" type="presOf" srcId="{684DD89B-3E6C-4E44-8D80-38240555D381}" destId="{935D8D7E-3731-4482-AE7D-E4709DA00F79}" srcOrd="0" destOrd="0" presId="urn:microsoft.com/office/officeart/2005/8/layout/default"/>
    <dgm:cxn modelId="{AB68A721-556C-4865-8BE0-6A2DF483E042}" type="presOf" srcId="{6342C0C9-9BAA-471B-8685-3F6EA1DB95D5}" destId="{CA2F4DFF-8CDE-4B9A-9498-B2B3C5688596}" srcOrd="0" destOrd="0" presId="urn:microsoft.com/office/officeart/2005/8/layout/default"/>
    <dgm:cxn modelId="{1882DB32-6374-4024-AE79-DB32C0F1222A}" srcId="{684DD89B-3E6C-4E44-8D80-38240555D381}" destId="{C6C11B5C-A69E-4365-9AFE-FC1B8BEEE14E}" srcOrd="11" destOrd="0" parTransId="{4CC1345E-7FD8-4EA4-9340-A691DE944C09}" sibTransId="{A2EFF4C1-2605-41FF-B02B-D8010384DF78}"/>
    <dgm:cxn modelId="{C70DE035-6A04-4751-A93E-4B1381824C14}" srcId="{684DD89B-3E6C-4E44-8D80-38240555D381}" destId="{64AEE981-5E21-4B4B-88CC-B44BF00670EE}" srcOrd="7" destOrd="0" parTransId="{A900407C-BB96-4779-9028-DD626C6DF543}" sibTransId="{BE0CD165-6D4E-48C7-AE00-A93C526C7357}"/>
    <dgm:cxn modelId="{11C0EE3A-8DE8-4D00-99D8-5BD0761BA4E7}" type="presOf" srcId="{5A56B8F7-87A8-4E60-850F-948F4BCC7DB4}" destId="{D152EADB-7852-4F09-BDB5-F8A766CB21E7}" srcOrd="0" destOrd="0" presId="urn:microsoft.com/office/officeart/2005/8/layout/default"/>
    <dgm:cxn modelId="{9F711B5F-5C05-4362-B16E-ECA265A49790}" type="presOf" srcId="{F7947F31-0D78-4359-BDE4-A27823A8C7C7}" destId="{1B9BABC9-FF84-4C07-9738-B31E96B97B10}" srcOrd="0" destOrd="0" presId="urn:microsoft.com/office/officeart/2005/8/layout/default"/>
    <dgm:cxn modelId="{3BA44244-C4D8-487C-A0AD-8EE9536157F3}" type="presOf" srcId="{C6C11B5C-A69E-4365-9AFE-FC1B8BEEE14E}" destId="{E5998D3B-78A7-4995-8858-E98D1CD0A0EA}" srcOrd="0" destOrd="0" presId="urn:microsoft.com/office/officeart/2005/8/layout/default"/>
    <dgm:cxn modelId="{FF2E7D4B-E965-4B32-99B7-F0C5BD89B4CE}" srcId="{684DD89B-3E6C-4E44-8D80-38240555D381}" destId="{F7947F31-0D78-4359-BDE4-A27823A8C7C7}" srcOrd="10" destOrd="0" parTransId="{38D6FAEF-9A54-4C25-81EE-E27A8F0ED0B1}" sibTransId="{EBD36262-7EF5-4786-AF78-81A9B911B357}"/>
    <dgm:cxn modelId="{2865317E-018D-4DD1-8C16-43E584504393}" type="presOf" srcId="{8853E588-95E0-42BF-9A8B-B980218A46D1}" destId="{ED587C48-462A-415A-A51F-1F9E3C063BA5}" srcOrd="0" destOrd="0" presId="urn:microsoft.com/office/officeart/2005/8/layout/default"/>
    <dgm:cxn modelId="{F309E480-E49C-4C48-B15A-3BEC877D0B6D}" srcId="{684DD89B-3E6C-4E44-8D80-38240555D381}" destId="{6245A7DC-7766-43F0-B1E5-0E4975DF85C9}" srcOrd="4" destOrd="0" parTransId="{82DC0ED5-C3EB-4A90-B4CD-F264BD228BC2}" sibTransId="{51E690EF-5538-4335-90CC-83982F397421}"/>
    <dgm:cxn modelId="{7D57C984-AAF8-4350-B8E5-E8F0A11CA9B3}" srcId="{684DD89B-3E6C-4E44-8D80-38240555D381}" destId="{8853E588-95E0-42BF-9A8B-B980218A46D1}" srcOrd="2" destOrd="0" parTransId="{CA8DF02F-D5F0-4848-B2F8-B8DE27E9F117}" sibTransId="{ED75B614-333A-4DDF-AE2D-A9C50158DC30}"/>
    <dgm:cxn modelId="{64BB4689-E45D-4912-AA56-595E0B06F28E}" srcId="{684DD89B-3E6C-4E44-8D80-38240555D381}" destId="{A4132772-AE34-4E99-A776-80B838FAE559}" srcOrd="0" destOrd="0" parTransId="{6D4380B7-FEEA-4642-AC5B-0F0E11877E39}" sibTransId="{79A0B6B3-D3A7-454D-8080-CB585479F1EC}"/>
    <dgm:cxn modelId="{29D85497-B290-4CB9-8CD7-1EDB221595B5}" type="presOf" srcId="{584F00EB-DFB9-40B4-983C-6FFAD4A2951A}" destId="{60F2D7C8-1D67-4991-9A6F-23682BF7200D}" srcOrd="0" destOrd="0" presId="urn:microsoft.com/office/officeart/2005/8/layout/default"/>
    <dgm:cxn modelId="{7C94449D-AAE4-4716-871D-F01FFF68D15A}" srcId="{684DD89B-3E6C-4E44-8D80-38240555D381}" destId="{CBA31EAF-2BCA-4E8C-A943-A34103504D3E}" srcOrd="8" destOrd="0" parTransId="{757D6F58-2F26-4BFF-AC85-4EF053B2F2AD}" sibTransId="{0E822250-9791-4BA4-9283-D51BD0BD9B39}"/>
    <dgm:cxn modelId="{BB65DCC4-D44D-4931-8AD8-9CA3E6AB4C54}" srcId="{684DD89B-3E6C-4E44-8D80-38240555D381}" destId="{7A595D50-56A6-4DA9-A260-BAE6C625DE44}" srcOrd="9" destOrd="0" parTransId="{BD1435FA-0702-412E-821F-BEFBB58D1D98}" sibTransId="{93892034-8CE0-4526-8AB1-FBF3CB7ABA76}"/>
    <dgm:cxn modelId="{63F93ECB-D6C4-4617-A613-C10A6613484B}" type="presOf" srcId="{7A595D50-56A6-4DA9-A260-BAE6C625DE44}" destId="{4F761D15-9A36-43C7-AFAC-4226852E82F0}" srcOrd="0" destOrd="0" presId="urn:microsoft.com/office/officeart/2005/8/layout/default"/>
    <dgm:cxn modelId="{C90CC5CD-A254-469B-9462-78583C8EBCD4}" type="presOf" srcId="{64AEE981-5E21-4B4B-88CC-B44BF00670EE}" destId="{9C80551A-1377-4ECA-B1AC-9BE91248AA50}" srcOrd="0" destOrd="0" presId="urn:microsoft.com/office/officeart/2005/8/layout/default"/>
    <dgm:cxn modelId="{2C032BCE-5217-4C1E-9445-FA04BE8BFF67}" type="presOf" srcId="{A4132772-AE34-4E99-A776-80B838FAE559}" destId="{62D86F6E-A37F-47DA-A24C-B6DCF6D11130}" srcOrd="0" destOrd="0" presId="urn:microsoft.com/office/officeart/2005/8/layout/default"/>
    <dgm:cxn modelId="{314BFBD0-9F21-4587-B774-E8C2FCEA368A}" srcId="{684DD89B-3E6C-4E44-8D80-38240555D381}" destId="{6342C0C9-9BAA-471B-8685-3F6EA1DB95D5}" srcOrd="3" destOrd="0" parTransId="{302D6575-A270-4BF3-868A-8CD12D86650C}" sibTransId="{0F61138C-177F-473A-8690-BE82C1CDCC36}"/>
    <dgm:cxn modelId="{421658D2-B07F-4F28-A22E-3B082A71A1A2}" srcId="{684DD89B-3E6C-4E44-8D80-38240555D381}" destId="{2EEC5A82-915E-4CBB-8F5D-ED528BD3F6E8}" srcOrd="6" destOrd="0" parTransId="{7AA37EC9-8D07-4D8E-BE74-F0C81A1E9BB6}" sibTransId="{89123B9D-4259-4153-84E1-4C3452D61E53}"/>
    <dgm:cxn modelId="{1859CFD3-3CFF-43F9-BEB0-9459D4B8C13A}" type="presOf" srcId="{6245A7DC-7766-43F0-B1E5-0E4975DF85C9}" destId="{7090BF35-5503-4D46-9132-9067DDE191A8}" srcOrd="0" destOrd="0" presId="urn:microsoft.com/office/officeart/2005/8/layout/default"/>
    <dgm:cxn modelId="{1890FBE5-0A79-4307-8F67-E8AC9D6805A0}" type="presOf" srcId="{2EEC5A82-915E-4CBB-8F5D-ED528BD3F6E8}" destId="{29F41E72-A2BE-4859-BD30-339C9C71D96D}" srcOrd="0" destOrd="0" presId="urn:microsoft.com/office/officeart/2005/8/layout/default"/>
    <dgm:cxn modelId="{38A6F4ED-335E-414F-B63A-5C3BA2DBA7E1}" srcId="{684DD89B-3E6C-4E44-8D80-38240555D381}" destId="{5A56B8F7-87A8-4E60-850F-948F4BCC7DB4}" srcOrd="5" destOrd="0" parTransId="{B77B67A5-5D80-4B41-B3BD-D75FB113EEF0}" sibTransId="{B8838DF5-8AE1-4A07-B4AC-62D6E61E15DE}"/>
    <dgm:cxn modelId="{5C0C3FFF-E64D-4D29-BF02-0255FEB4335A}" type="presOf" srcId="{CBA31EAF-2BCA-4E8C-A943-A34103504D3E}" destId="{BB770295-E286-444A-A077-419A1840860B}" srcOrd="0" destOrd="0" presId="urn:microsoft.com/office/officeart/2005/8/layout/default"/>
    <dgm:cxn modelId="{D1068925-C9D8-491A-B0E2-D8D799E6A474}" type="presParOf" srcId="{935D8D7E-3731-4482-AE7D-E4709DA00F79}" destId="{62D86F6E-A37F-47DA-A24C-B6DCF6D11130}" srcOrd="0" destOrd="0" presId="urn:microsoft.com/office/officeart/2005/8/layout/default"/>
    <dgm:cxn modelId="{A469DC8A-6D8E-40C0-9B61-A8F8802689D3}" type="presParOf" srcId="{935D8D7E-3731-4482-AE7D-E4709DA00F79}" destId="{1030022F-0B60-462F-B293-86F9EB4B7900}" srcOrd="1" destOrd="0" presId="urn:microsoft.com/office/officeart/2005/8/layout/default"/>
    <dgm:cxn modelId="{5208C43D-294C-4DFC-A62C-6EDD71909561}" type="presParOf" srcId="{935D8D7E-3731-4482-AE7D-E4709DA00F79}" destId="{60F2D7C8-1D67-4991-9A6F-23682BF7200D}" srcOrd="2" destOrd="0" presId="urn:microsoft.com/office/officeart/2005/8/layout/default"/>
    <dgm:cxn modelId="{265EDE96-4ACB-4E86-92B7-18B050E9E7ED}" type="presParOf" srcId="{935D8D7E-3731-4482-AE7D-E4709DA00F79}" destId="{0D862F5B-9F64-4CEF-AA19-DBB8EE6097D7}" srcOrd="3" destOrd="0" presId="urn:microsoft.com/office/officeart/2005/8/layout/default"/>
    <dgm:cxn modelId="{EF22C4C2-CF87-4717-8C86-A95ACB2B5594}" type="presParOf" srcId="{935D8D7E-3731-4482-AE7D-E4709DA00F79}" destId="{ED587C48-462A-415A-A51F-1F9E3C063BA5}" srcOrd="4" destOrd="0" presId="urn:microsoft.com/office/officeart/2005/8/layout/default"/>
    <dgm:cxn modelId="{94651FD8-B989-4501-8A5E-88A5F4AC6A15}" type="presParOf" srcId="{935D8D7E-3731-4482-AE7D-E4709DA00F79}" destId="{F318557E-CC51-409D-8994-31AFE65B545C}" srcOrd="5" destOrd="0" presId="urn:microsoft.com/office/officeart/2005/8/layout/default"/>
    <dgm:cxn modelId="{B95B3736-2BCF-4F4D-99A9-612F55082911}" type="presParOf" srcId="{935D8D7E-3731-4482-AE7D-E4709DA00F79}" destId="{CA2F4DFF-8CDE-4B9A-9498-B2B3C5688596}" srcOrd="6" destOrd="0" presId="urn:microsoft.com/office/officeart/2005/8/layout/default"/>
    <dgm:cxn modelId="{DA8871E7-6730-4D78-8DC0-DAC466ACE9A3}" type="presParOf" srcId="{935D8D7E-3731-4482-AE7D-E4709DA00F79}" destId="{C813EB26-CA68-4A3D-A3AD-25C2D32C8080}" srcOrd="7" destOrd="0" presId="urn:microsoft.com/office/officeart/2005/8/layout/default"/>
    <dgm:cxn modelId="{A698582A-37C5-412C-A7D1-AB4620967ED7}" type="presParOf" srcId="{935D8D7E-3731-4482-AE7D-E4709DA00F79}" destId="{7090BF35-5503-4D46-9132-9067DDE191A8}" srcOrd="8" destOrd="0" presId="urn:microsoft.com/office/officeart/2005/8/layout/default"/>
    <dgm:cxn modelId="{765E66D9-A434-4ECA-9E13-D5AD226BED09}" type="presParOf" srcId="{935D8D7E-3731-4482-AE7D-E4709DA00F79}" destId="{16D81E57-F82E-4760-8947-02D64EB10A9E}" srcOrd="9" destOrd="0" presId="urn:microsoft.com/office/officeart/2005/8/layout/default"/>
    <dgm:cxn modelId="{6CF53AC1-6123-46C8-B8DB-13EC900967FE}" type="presParOf" srcId="{935D8D7E-3731-4482-AE7D-E4709DA00F79}" destId="{D152EADB-7852-4F09-BDB5-F8A766CB21E7}" srcOrd="10" destOrd="0" presId="urn:microsoft.com/office/officeart/2005/8/layout/default"/>
    <dgm:cxn modelId="{97F4AA82-6BAE-4D23-97DA-B6DC6B14C408}" type="presParOf" srcId="{935D8D7E-3731-4482-AE7D-E4709DA00F79}" destId="{D49DB311-82F9-49E0-86FD-E0799AC26387}" srcOrd="11" destOrd="0" presId="urn:microsoft.com/office/officeart/2005/8/layout/default"/>
    <dgm:cxn modelId="{B0C018B0-8603-441F-A487-5B88FD3C279D}" type="presParOf" srcId="{935D8D7E-3731-4482-AE7D-E4709DA00F79}" destId="{29F41E72-A2BE-4859-BD30-339C9C71D96D}" srcOrd="12" destOrd="0" presId="urn:microsoft.com/office/officeart/2005/8/layout/default"/>
    <dgm:cxn modelId="{19B28B3D-2C1B-4E12-9F5A-63513674831F}" type="presParOf" srcId="{935D8D7E-3731-4482-AE7D-E4709DA00F79}" destId="{7573B4CD-ABED-419F-90B6-86EEF71700D3}" srcOrd="13" destOrd="0" presId="urn:microsoft.com/office/officeart/2005/8/layout/default"/>
    <dgm:cxn modelId="{2A53EE69-9764-43BA-8FE8-F8BA478F0DE2}" type="presParOf" srcId="{935D8D7E-3731-4482-AE7D-E4709DA00F79}" destId="{9C80551A-1377-4ECA-B1AC-9BE91248AA50}" srcOrd="14" destOrd="0" presId="urn:microsoft.com/office/officeart/2005/8/layout/default"/>
    <dgm:cxn modelId="{6CAB8898-F964-4B5A-A92F-15938E0ADCF9}" type="presParOf" srcId="{935D8D7E-3731-4482-AE7D-E4709DA00F79}" destId="{45F0CF6D-A8F3-46D3-8D9F-F48537E54D20}" srcOrd="15" destOrd="0" presId="urn:microsoft.com/office/officeart/2005/8/layout/default"/>
    <dgm:cxn modelId="{3A1BC79E-1586-4BAB-A0B5-987F7A940B9B}" type="presParOf" srcId="{935D8D7E-3731-4482-AE7D-E4709DA00F79}" destId="{BB770295-E286-444A-A077-419A1840860B}" srcOrd="16" destOrd="0" presId="urn:microsoft.com/office/officeart/2005/8/layout/default"/>
    <dgm:cxn modelId="{B46D3A26-ADD7-4449-ADEE-357BDD21DA99}" type="presParOf" srcId="{935D8D7E-3731-4482-AE7D-E4709DA00F79}" destId="{A24BD81E-BF00-4182-B825-D169174080F6}" srcOrd="17" destOrd="0" presId="urn:microsoft.com/office/officeart/2005/8/layout/default"/>
    <dgm:cxn modelId="{F28534A8-916F-4490-804C-EA8767EA3593}" type="presParOf" srcId="{935D8D7E-3731-4482-AE7D-E4709DA00F79}" destId="{4F761D15-9A36-43C7-AFAC-4226852E82F0}" srcOrd="18" destOrd="0" presId="urn:microsoft.com/office/officeart/2005/8/layout/default"/>
    <dgm:cxn modelId="{34DADA31-8B4A-4693-BD2F-0577D504CA73}" type="presParOf" srcId="{935D8D7E-3731-4482-AE7D-E4709DA00F79}" destId="{29E9AD18-D7D7-4A7B-B60D-FA759B33ECF6}" srcOrd="19" destOrd="0" presId="urn:microsoft.com/office/officeart/2005/8/layout/default"/>
    <dgm:cxn modelId="{0B2FA58F-8980-4F16-B236-6E1AAE0DB371}" type="presParOf" srcId="{935D8D7E-3731-4482-AE7D-E4709DA00F79}" destId="{1B9BABC9-FF84-4C07-9738-B31E96B97B10}" srcOrd="20" destOrd="0" presId="urn:microsoft.com/office/officeart/2005/8/layout/default"/>
    <dgm:cxn modelId="{A4F19190-C87A-48DF-B25B-7DCFDBFA0E85}" type="presParOf" srcId="{935D8D7E-3731-4482-AE7D-E4709DA00F79}" destId="{5A239263-0FEA-480E-942D-2E69DA4D6B19}" srcOrd="21" destOrd="0" presId="urn:microsoft.com/office/officeart/2005/8/layout/default"/>
    <dgm:cxn modelId="{9CCEFE0A-306C-482A-AE34-9BA391453B09}" type="presParOf" srcId="{935D8D7E-3731-4482-AE7D-E4709DA00F79}" destId="{E5998D3B-78A7-4995-8858-E98D1CD0A0EA}"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86F6E-A37F-47DA-A24C-B6DCF6D11130}">
      <dsp:nvSpPr>
        <dsp:cNvPr id="0" name=""/>
        <dsp:cNvSpPr/>
      </dsp:nvSpPr>
      <dsp:spPr>
        <a:xfrm>
          <a:off x="0" y="284790"/>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Liikunta: </a:t>
          </a:r>
        </a:p>
        <a:p>
          <a:pPr marL="0" lvl="0" indent="0" algn="ctr" defTabSz="355600">
            <a:lnSpc>
              <a:spcPct val="90000"/>
            </a:lnSpc>
            <a:spcBef>
              <a:spcPct val="0"/>
            </a:spcBef>
            <a:spcAft>
              <a:spcPct val="35000"/>
            </a:spcAft>
            <a:buNone/>
          </a:pPr>
          <a:r>
            <a:rPr lang="fi-FI" sz="800" kern="1200" dirty="0"/>
            <a:t>Petri Lehtoranta, </a:t>
          </a:r>
        </a:p>
        <a:p>
          <a:pPr marL="0" lvl="0" indent="0" algn="ctr" defTabSz="355600">
            <a:lnSpc>
              <a:spcPct val="90000"/>
            </a:lnSpc>
            <a:spcBef>
              <a:spcPct val="0"/>
            </a:spcBef>
            <a:spcAft>
              <a:spcPct val="35000"/>
            </a:spcAft>
            <a:buNone/>
          </a:pPr>
          <a:r>
            <a:rPr lang="fi-FI" sz="800" kern="1200" dirty="0"/>
            <a:t>Keski-Suomen Liikunta ry</a:t>
          </a:r>
          <a:endParaRPr lang="en-US" sz="800" kern="1200" dirty="0"/>
        </a:p>
      </dsp:txBody>
      <dsp:txXfrm>
        <a:off x="0" y="284790"/>
        <a:ext cx="1246995" cy="748197"/>
      </dsp:txXfrm>
    </dsp:sp>
    <dsp:sp modelId="{60F2D7C8-1D67-4991-9A6F-23682BF7200D}">
      <dsp:nvSpPr>
        <dsp:cNvPr id="0" name=""/>
        <dsp:cNvSpPr/>
      </dsp:nvSpPr>
      <dsp:spPr>
        <a:xfrm>
          <a:off x="1371694" y="284790"/>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Eläkeläisjärjestöt: </a:t>
          </a:r>
        </a:p>
        <a:p>
          <a:pPr marL="0" lvl="0" indent="0" algn="ctr" defTabSz="355600">
            <a:lnSpc>
              <a:spcPct val="90000"/>
            </a:lnSpc>
            <a:spcBef>
              <a:spcPct val="0"/>
            </a:spcBef>
            <a:spcAft>
              <a:spcPct val="35000"/>
            </a:spcAft>
            <a:buNone/>
          </a:pPr>
          <a:r>
            <a:rPr lang="fi-FI" sz="800" kern="1200" dirty="0"/>
            <a:t>Maija Piitulainen, Eläkeläisjärjestöjen neuvottelukunta</a:t>
          </a:r>
          <a:endParaRPr lang="en-US" sz="800" kern="1200" dirty="0"/>
        </a:p>
      </dsp:txBody>
      <dsp:txXfrm>
        <a:off x="1371694" y="284790"/>
        <a:ext cx="1246995" cy="748197"/>
      </dsp:txXfrm>
    </dsp:sp>
    <dsp:sp modelId="{ED587C48-462A-415A-A51F-1F9E3C063BA5}">
      <dsp:nvSpPr>
        <dsp:cNvPr id="0" name=""/>
        <dsp:cNvSpPr/>
      </dsp:nvSpPr>
      <dsp:spPr>
        <a:xfrm>
          <a:off x="2743389" y="284790"/>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Potilasjärjestöt: </a:t>
          </a:r>
        </a:p>
        <a:p>
          <a:pPr marL="0" lvl="0" indent="0" algn="ctr" defTabSz="355600">
            <a:lnSpc>
              <a:spcPct val="90000"/>
            </a:lnSpc>
            <a:spcBef>
              <a:spcPct val="0"/>
            </a:spcBef>
            <a:spcAft>
              <a:spcPct val="35000"/>
            </a:spcAft>
            <a:buNone/>
          </a:pPr>
          <a:r>
            <a:rPr lang="fi-FI" sz="800" kern="1200" dirty="0"/>
            <a:t>Kristiina Pigg, </a:t>
          </a:r>
        </a:p>
        <a:p>
          <a:pPr marL="0" lvl="0" indent="0" algn="ctr" defTabSz="355600">
            <a:lnSpc>
              <a:spcPct val="90000"/>
            </a:lnSpc>
            <a:spcBef>
              <a:spcPct val="0"/>
            </a:spcBef>
            <a:spcAft>
              <a:spcPct val="35000"/>
            </a:spcAft>
            <a:buNone/>
          </a:pPr>
          <a:r>
            <a:rPr lang="fi-FI" sz="800" kern="1200" dirty="0"/>
            <a:t>Keski-Suomen </a:t>
          </a:r>
        </a:p>
        <a:p>
          <a:pPr marL="0" lvl="0" indent="0" algn="ctr" defTabSz="355600">
            <a:lnSpc>
              <a:spcPct val="90000"/>
            </a:lnSpc>
            <a:spcBef>
              <a:spcPct val="0"/>
            </a:spcBef>
            <a:spcAft>
              <a:spcPct val="35000"/>
            </a:spcAft>
            <a:buNone/>
          </a:pPr>
          <a:r>
            <a:rPr lang="fi-FI" sz="800" kern="1200" dirty="0"/>
            <a:t>Sydänpiiri ry</a:t>
          </a:r>
          <a:endParaRPr lang="en-US" sz="800" kern="1200" dirty="0"/>
        </a:p>
      </dsp:txBody>
      <dsp:txXfrm>
        <a:off x="2743389" y="284790"/>
        <a:ext cx="1246995" cy="748197"/>
      </dsp:txXfrm>
    </dsp:sp>
    <dsp:sp modelId="{CA2F4DFF-8CDE-4B9A-9498-B2B3C5688596}">
      <dsp:nvSpPr>
        <dsp:cNvPr id="0" name=""/>
        <dsp:cNvSpPr/>
      </dsp:nvSpPr>
      <dsp:spPr>
        <a:xfrm>
          <a:off x="0" y="1157686"/>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Vammaisjärjestöt: </a:t>
          </a:r>
        </a:p>
        <a:p>
          <a:pPr marL="0" lvl="0" indent="0" algn="ctr" defTabSz="355600">
            <a:lnSpc>
              <a:spcPct val="90000"/>
            </a:lnSpc>
            <a:spcBef>
              <a:spcPct val="0"/>
            </a:spcBef>
            <a:spcAft>
              <a:spcPct val="35000"/>
            </a:spcAft>
            <a:buNone/>
          </a:pPr>
          <a:r>
            <a:rPr lang="fi-FI" sz="800" kern="1200" dirty="0"/>
            <a:t>Tarja Honkanen, Invalidiliitto ry</a:t>
          </a:r>
          <a:endParaRPr lang="en-US" sz="800" kern="1200" dirty="0"/>
        </a:p>
      </dsp:txBody>
      <dsp:txXfrm>
        <a:off x="0" y="1157686"/>
        <a:ext cx="1246995" cy="748197"/>
      </dsp:txXfrm>
    </dsp:sp>
    <dsp:sp modelId="{7090BF35-5503-4D46-9132-9067DDE191A8}">
      <dsp:nvSpPr>
        <dsp:cNvPr id="0" name=""/>
        <dsp:cNvSpPr/>
      </dsp:nvSpPr>
      <dsp:spPr>
        <a:xfrm>
          <a:off x="1371694" y="1157686"/>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Nuorisojärjestöt: </a:t>
          </a:r>
        </a:p>
        <a:p>
          <a:pPr marL="0" lvl="0" indent="0" algn="ctr" defTabSz="355600">
            <a:lnSpc>
              <a:spcPct val="90000"/>
            </a:lnSpc>
            <a:spcBef>
              <a:spcPct val="0"/>
            </a:spcBef>
            <a:spcAft>
              <a:spcPct val="35000"/>
            </a:spcAft>
            <a:buNone/>
          </a:pPr>
          <a:r>
            <a:rPr lang="fi-FI" sz="800" kern="1200" dirty="0"/>
            <a:t>Sirkka Suomäki, </a:t>
          </a:r>
        </a:p>
        <a:p>
          <a:pPr marL="0" lvl="0" indent="0" algn="ctr" defTabSz="355600">
            <a:lnSpc>
              <a:spcPct val="90000"/>
            </a:lnSpc>
            <a:spcBef>
              <a:spcPct val="0"/>
            </a:spcBef>
            <a:spcAft>
              <a:spcPct val="35000"/>
            </a:spcAft>
            <a:buNone/>
          </a:pPr>
          <a:r>
            <a:rPr lang="fi-FI" sz="800" kern="1200" dirty="0"/>
            <a:t>Suomen 4H-liitto </a:t>
          </a:r>
          <a:r>
            <a:rPr lang="fi-FI" sz="800" kern="1200" dirty="0" err="1"/>
            <a:t>r.y</a:t>
          </a:r>
          <a:r>
            <a:rPr lang="fi-FI" sz="800" kern="1200" dirty="0"/>
            <a:t>./Keski-Suomi</a:t>
          </a:r>
          <a:endParaRPr lang="en-US" sz="800" kern="1200" dirty="0"/>
        </a:p>
      </dsp:txBody>
      <dsp:txXfrm>
        <a:off x="1371694" y="1157686"/>
        <a:ext cx="1246995" cy="748197"/>
      </dsp:txXfrm>
    </dsp:sp>
    <dsp:sp modelId="{D152EADB-7852-4F09-BDB5-F8A766CB21E7}">
      <dsp:nvSpPr>
        <dsp:cNvPr id="0" name=""/>
        <dsp:cNvSpPr/>
      </dsp:nvSpPr>
      <dsp:spPr>
        <a:xfrm>
          <a:off x="2743389" y="1157686"/>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Lapset ja perheet:</a:t>
          </a:r>
        </a:p>
        <a:p>
          <a:pPr marL="0" lvl="0" indent="0" algn="ctr" defTabSz="355600">
            <a:lnSpc>
              <a:spcPct val="90000"/>
            </a:lnSpc>
            <a:spcBef>
              <a:spcPct val="0"/>
            </a:spcBef>
            <a:spcAft>
              <a:spcPct val="35000"/>
            </a:spcAft>
            <a:buNone/>
          </a:pPr>
          <a:r>
            <a:rPr lang="fi-FI" sz="800" kern="1200" dirty="0"/>
            <a:t>Raisa Ojaluoto,</a:t>
          </a:r>
        </a:p>
        <a:p>
          <a:pPr marL="0" lvl="0" indent="0" algn="ctr" defTabSz="355600">
            <a:lnSpc>
              <a:spcPct val="90000"/>
            </a:lnSpc>
            <a:spcBef>
              <a:spcPct val="0"/>
            </a:spcBef>
            <a:spcAft>
              <a:spcPct val="35000"/>
            </a:spcAft>
            <a:buNone/>
          </a:pPr>
          <a:r>
            <a:rPr lang="fi-FI" sz="800" kern="1200" dirty="0"/>
            <a:t>Suomen Monikkoperheet ry</a:t>
          </a:r>
          <a:endParaRPr lang="en-US" sz="800" kern="1200" dirty="0"/>
        </a:p>
      </dsp:txBody>
      <dsp:txXfrm>
        <a:off x="2743389" y="1157686"/>
        <a:ext cx="1246995" cy="748197"/>
      </dsp:txXfrm>
    </dsp:sp>
    <dsp:sp modelId="{29F41E72-A2BE-4859-BD30-339C9C71D96D}">
      <dsp:nvSpPr>
        <dsp:cNvPr id="0" name=""/>
        <dsp:cNvSpPr/>
      </dsp:nvSpPr>
      <dsp:spPr>
        <a:xfrm>
          <a:off x="0" y="2030583"/>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Omaistoiminta, mielenterveys: </a:t>
          </a:r>
        </a:p>
        <a:p>
          <a:pPr marL="0" lvl="0" indent="0" algn="ctr" defTabSz="355600">
            <a:lnSpc>
              <a:spcPct val="90000"/>
            </a:lnSpc>
            <a:spcBef>
              <a:spcPct val="0"/>
            </a:spcBef>
            <a:spcAft>
              <a:spcPct val="35000"/>
            </a:spcAft>
            <a:buNone/>
          </a:pPr>
          <a:r>
            <a:rPr lang="fi-FI" sz="800" kern="1200" dirty="0"/>
            <a:t>Vaula Ollonen, </a:t>
          </a:r>
        </a:p>
        <a:p>
          <a:pPr marL="0" lvl="0" indent="0" algn="ctr" defTabSz="355600">
            <a:lnSpc>
              <a:spcPct val="90000"/>
            </a:lnSpc>
            <a:spcBef>
              <a:spcPct val="0"/>
            </a:spcBef>
            <a:spcAft>
              <a:spcPct val="35000"/>
            </a:spcAft>
            <a:buNone/>
          </a:pPr>
          <a:r>
            <a:rPr lang="fi-FI" sz="800" kern="1200" dirty="0"/>
            <a:t>Mielenterveysomaisten keskusliitto - FinFami</a:t>
          </a:r>
          <a:endParaRPr lang="en-US" sz="800" kern="1200" dirty="0"/>
        </a:p>
      </dsp:txBody>
      <dsp:txXfrm>
        <a:off x="0" y="2030583"/>
        <a:ext cx="1246995" cy="748197"/>
      </dsp:txXfrm>
    </dsp:sp>
    <dsp:sp modelId="{9C80551A-1377-4ECA-B1AC-9BE91248AA50}">
      <dsp:nvSpPr>
        <dsp:cNvPr id="0" name=""/>
        <dsp:cNvSpPr/>
      </dsp:nvSpPr>
      <dsp:spPr>
        <a:xfrm>
          <a:off x="1371694" y="2030583"/>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Päihdetyö, työllisyydenhoito: </a:t>
          </a:r>
        </a:p>
        <a:p>
          <a:pPr marL="0" lvl="0" indent="0" algn="ctr" defTabSz="355600">
            <a:lnSpc>
              <a:spcPct val="90000"/>
            </a:lnSpc>
            <a:spcBef>
              <a:spcPct val="0"/>
            </a:spcBef>
            <a:spcAft>
              <a:spcPct val="35000"/>
            </a:spcAft>
            <a:buNone/>
          </a:pPr>
          <a:r>
            <a:rPr lang="fi-FI" sz="800" kern="1200" dirty="0"/>
            <a:t>Markku Hassinen, </a:t>
          </a:r>
        </a:p>
        <a:p>
          <a:pPr marL="0" lvl="0" indent="0" algn="ctr" defTabSz="355600">
            <a:lnSpc>
              <a:spcPct val="90000"/>
            </a:lnSpc>
            <a:spcBef>
              <a:spcPct val="0"/>
            </a:spcBef>
            <a:spcAft>
              <a:spcPct val="35000"/>
            </a:spcAft>
            <a:buNone/>
          </a:pPr>
          <a:r>
            <a:rPr lang="fi-FI" sz="800" kern="1200" dirty="0"/>
            <a:t>Sovatek-säätiö</a:t>
          </a:r>
          <a:endParaRPr lang="en-US" sz="800" kern="1200" dirty="0"/>
        </a:p>
      </dsp:txBody>
      <dsp:txXfrm>
        <a:off x="1371694" y="2030583"/>
        <a:ext cx="1246995" cy="748197"/>
      </dsp:txXfrm>
    </dsp:sp>
    <dsp:sp modelId="{BB770295-E286-444A-A077-419A1840860B}">
      <dsp:nvSpPr>
        <dsp:cNvPr id="0" name=""/>
        <dsp:cNvSpPr/>
      </dsp:nvSpPr>
      <dsp:spPr>
        <a:xfrm>
          <a:off x="2743389" y="2030583"/>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Kylä- ja asukastoiminta:</a:t>
          </a:r>
        </a:p>
        <a:p>
          <a:pPr marL="0" lvl="0" indent="0" algn="ctr" defTabSz="355600">
            <a:lnSpc>
              <a:spcPct val="90000"/>
            </a:lnSpc>
            <a:spcBef>
              <a:spcPct val="0"/>
            </a:spcBef>
            <a:spcAft>
              <a:spcPct val="35000"/>
            </a:spcAft>
            <a:buNone/>
          </a:pPr>
          <a:r>
            <a:rPr lang="fi-FI" sz="800" kern="1200" dirty="0"/>
            <a:t> Kaisu Kumpulainen,</a:t>
          </a:r>
        </a:p>
        <a:p>
          <a:pPr marL="0" lvl="0" indent="0" algn="ctr" defTabSz="355600">
            <a:lnSpc>
              <a:spcPct val="90000"/>
            </a:lnSpc>
            <a:spcBef>
              <a:spcPct val="0"/>
            </a:spcBef>
            <a:spcAft>
              <a:spcPct val="35000"/>
            </a:spcAft>
            <a:buNone/>
          </a:pPr>
          <a:r>
            <a:rPr lang="fi-FI" sz="800" kern="1200" dirty="0"/>
            <a:t> Keski-Suomen Kylät ry</a:t>
          </a:r>
          <a:endParaRPr lang="en-US" sz="800" kern="1200" dirty="0"/>
        </a:p>
      </dsp:txBody>
      <dsp:txXfrm>
        <a:off x="2743389" y="2030583"/>
        <a:ext cx="1246995" cy="748197"/>
      </dsp:txXfrm>
    </dsp:sp>
    <dsp:sp modelId="{4F761D15-9A36-43C7-AFAC-4226852E82F0}">
      <dsp:nvSpPr>
        <dsp:cNvPr id="0" name=""/>
        <dsp:cNvSpPr/>
      </dsp:nvSpPr>
      <dsp:spPr>
        <a:xfrm>
          <a:off x="0" y="2903479"/>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Järjestöjen järjestöt: </a:t>
          </a:r>
        </a:p>
        <a:p>
          <a:pPr marL="0" lvl="0" indent="0" algn="ctr" defTabSz="355600">
            <a:lnSpc>
              <a:spcPct val="90000"/>
            </a:lnSpc>
            <a:spcBef>
              <a:spcPct val="0"/>
            </a:spcBef>
            <a:spcAft>
              <a:spcPct val="35000"/>
            </a:spcAft>
            <a:buNone/>
          </a:pPr>
          <a:r>
            <a:rPr lang="fi-FI" sz="800" kern="1200" dirty="0"/>
            <a:t>Anne Astikainen, </a:t>
          </a:r>
        </a:p>
        <a:p>
          <a:pPr marL="0" lvl="0" indent="0" algn="ctr" defTabSz="355600">
            <a:lnSpc>
              <a:spcPct val="90000"/>
            </a:lnSpc>
            <a:spcBef>
              <a:spcPct val="0"/>
            </a:spcBef>
            <a:spcAft>
              <a:spcPct val="35000"/>
            </a:spcAft>
            <a:buNone/>
          </a:pPr>
          <a:r>
            <a:rPr lang="fi-FI" sz="800" kern="1200" dirty="0"/>
            <a:t>Keski-Suomen Yhteisöjen Tuki ry</a:t>
          </a:r>
          <a:endParaRPr lang="en-US" sz="800" kern="1200" dirty="0"/>
        </a:p>
      </dsp:txBody>
      <dsp:txXfrm>
        <a:off x="0" y="2903479"/>
        <a:ext cx="1246995" cy="748197"/>
      </dsp:txXfrm>
    </dsp:sp>
    <dsp:sp modelId="{1B9BABC9-FF84-4C07-9738-B31E96B97B10}">
      <dsp:nvSpPr>
        <dsp:cNvPr id="0" name=""/>
        <dsp:cNvSpPr/>
      </dsp:nvSpPr>
      <dsp:spPr>
        <a:xfrm>
          <a:off x="1371694" y="2903479"/>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Maahanmuuttajajärjestöt:</a:t>
          </a:r>
        </a:p>
        <a:p>
          <a:pPr marL="0" lvl="0" indent="0" algn="ctr" defTabSz="355600">
            <a:lnSpc>
              <a:spcPct val="90000"/>
            </a:lnSpc>
            <a:spcBef>
              <a:spcPct val="0"/>
            </a:spcBef>
            <a:spcAft>
              <a:spcPct val="35000"/>
            </a:spcAft>
            <a:buNone/>
          </a:pPr>
          <a:r>
            <a:rPr lang="fi-FI" sz="800" kern="1200" dirty="0"/>
            <a:t> Emmanuel Sibomana,</a:t>
          </a:r>
        </a:p>
        <a:p>
          <a:pPr marL="0" lvl="0" indent="0" algn="ctr" defTabSz="355600">
            <a:lnSpc>
              <a:spcPct val="90000"/>
            </a:lnSpc>
            <a:spcBef>
              <a:spcPct val="0"/>
            </a:spcBef>
            <a:spcAft>
              <a:spcPct val="35000"/>
            </a:spcAft>
            <a:buNone/>
          </a:pPr>
          <a:r>
            <a:rPr lang="fi-FI" sz="800" kern="1200" dirty="0"/>
            <a:t> Paremmin Yhdessä ry</a:t>
          </a:r>
          <a:endParaRPr lang="en-US" sz="800" kern="1200" dirty="0"/>
        </a:p>
      </dsp:txBody>
      <dsp:txXfrm>
        <a:off x="1371694" y="2903479"/>
        <a:ext cx="1246995" cy="748197"/>
      </dsp:txXfrm>
    </dsp:sp>
    <dsp:sp modelId="{E5998D3B-78A7-4995-8858-E98D1CD0A0EA}">
      <dsp:nvSpPr>
        <dsp:cNvPr id="0" name=""/>
        <dsp:cNvSpPr/>
      </dsp:nvSpPr>
      <dsp:spPr>
        <a:xfrm>
          <a:off x="2743389" y="2903479"/>
          <a:ext cx="1246995" cy="748197"/>
        </a:xfrm>
        <a:prstGeom prst="rect">
          <a:avLst/>
        </a:prstGeom>
        <a:gradFill rotWithShape="0">
          <a:gsLst>
            <a:gs pos="0">
              <a:schemeClr val="dk2">
                <a:hueOff val="0"/>
                <a:satOff val="0"/>
                <a:lumOff val="0"/>
                <a:alphaOff val="0"/>
                <a:tint val="98000"/>
                <a:satMod val="110000"/>
                <a:lumMod val="104000"/>
              </a:schemeClr>
            </a:gs>
            <a:gs pos="69000">
              <a:schemeClr val="dk2">
                <a:hueOff val="0"/>
                <a:satOff val="0"/>
                <a:lumOff val="0"/>
                <a:alphaOff val="0"/>
                <a:shade val="84000"/>
                <a:satMod val="130000"/>
                <a:lumMod val="92000"/>
              </a:schemeClr>
            </a:gs>
            <a:gs pos="100000">
              <a:schemeClr val="dk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dirty="0"/>
            <a:t>Kulttuuri: </a:t>
          </a:r>
        </a:p>
        <a:p>
          <a:pPr marL="0" lvl="0" indent="0" algn="ctr" defTabSz="355600">
            <a:lnSpc>
              <a:spcPct val="90000"/>
            </a:lnSpc>
            <a:spcBef>
              <a:spcPct val="0"/>
            </a:spcBef>
            <a:spcAft>
              <a:spcPct val="35000"/>
            </a:spcAft>
            <a:buNone/>
          </a:pPr>
          <a:r>
            <a:rPr lang="fi-FI" sz="800" kern="1200" dirty="0"/>
            <a:t>Riina Kylmälahti, </a:t>
          </a:r>
        </a:p>
        <a:p>
          <a:pPr marL="0" lvl="0" indent="0" algn="ctr" defTabSz="355600">
            <a:lnSpc>
              <a:spcPct val="90000"/>
            </a:lnSpc>
            <a:spcBef>
              <a:spcPct val="0"/>
            </a:spcBef>
            <a:spcAft>
              <a:spcPct val="35000"/>
            </a:spcAft>
            <a:buNone/>
          </a:pPr>
          <a:r>
            <a:rPr lang="fi-FI" sz="800" kern="1200" dirty="0"/>
            <a:t>Suomen Nuorisoseurat ry Keski-Suomi</a:t>
          </a:r>
          <a:endParaRPr lang="en-US" sz="800" kern="1200" dirty="0"/>
        </a:p>
      </dsp:txBody>
      <dsp:txXfrm>
        <a:off x="2743389" y="2903479"/>
        <a:ext cx="1246995" cy="7481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87EEC5-52FE-45AF-8C38-6B7A772C319D}" type="datetimeFigureOut">
              <a:rPr lang="fi-FI" smtClean="0"/>
              <a:t>16.5.2019</a:t>
            </a:fld>
            <a:endParaRPr lang="fi-FI"/>
          </a:p>
        </p:txBody>
      </p:sp>
      <p:sp>
        <p:nvSpPr>
          <p:cNvPr id="4" name="Alatunnisteen paikkamerkki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CDE63705-D520-4F0A-AE95-7C35CB2B507C}" type="slidenum">
              <a:rPr lang="fi-FI" smtClean="0"/>
              <a:t>‹#›</a:t>
            </a:fld>
            <a:endParaRPr lang="fi-FI"/>
          </a:p>
        </p:txBody>
      </p:sp>
    </p:spTree>
    <p:extLst>
      <p:ext uri="{BB962C8B-B14F-4D97-AF65-F5344CB8AC3E}">
        <p14:creationId xmlns:p14="http://schemas.microsoft.com/office/powerpoint/2010/main" val="1332494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135545D-BAD8-4116-BEF9-12DC52F57963}" type="datetimeFigureOut">
              <a:rPr lang="fi-FI" smtClean="0"/>
              <a:t>16.5.2019</a:t>
            </a:fld>
            <a:endParaRPr lang="fi-FI"/>
          </a:p>
        </p:txBody>
      </p:sp>
      <p:sp>
        <p:nvSpPr>
          <p:cNvPr id="4" name="Dian kuvan paikkamerkki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0745A93-A265-4B03-BF32-1AB5BBCD3940}" type="slidenum">
              <a:rPr lang="fi-FI" smtClean="0"/>
              <a:t>‹#›</a:t>
            </a:fld>
            <a:endParaRPr lang="fi-FI"/>
          </a:p>
        </p:txBody>
      </p:sp>
    </p:spTree>
    <p:extLst>
      <p:ext uri="{BB962C8B-B14F-4D97-AF65-F5344CB8AC3E}">
        <p14:creationId xmlns:p14="http://schemas.microsoft.com/office/powerpoint/2010/main" val="295083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0745A93-A265-4B03-BF32-1AB5BBCD3940}" type="slidenum">
              <a:rPr lang="fi-FI" smtClean="0"/>
              <a:t>10</a:t>
            </a:fld>
            <a:endParaRPr lang="fi-FI"/>
          </a:p>
        </p:txBody>
      </p:sp>
    </p:spTree>
    <p:extLst>
      <p:ext uri="{BB962C8B-B14F-4D97-AF65-F5344CB8AC3E}">
        <p14:creationId xmlns:p14="http://schemas.microsoft.com/office/powerpoint/2010/main" val="177339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0745A93-A265-4B03-BF32-1AB5BBCD3940}" type="slidenum">
              <a:rPr lang="fi-FI" smtClean="0"/>
              <a:t>11</a:t>
            </a:fld>
            <a:endParaRPr lang="fi-FI"/>
          </a:p>
        </p:txBody>
      </p:sp>
    </p:spTree>
    <p:extLst>
      <p:ext uri="{BB962C8B-B14F-4D97-AF65-F5344CB8AC3E}">
        <p14:creationId xmlns:p14="http://schemas.microsoft.com/office/powerpoint/2010/main" val="228129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0745A93-A265-4B03-BF32-1AB5BBCD3940}" type="slidenum">
              <a:rPr lang="fi-FI" smtClean="0"/>
              <a:t>12</a:t>
            </a:fld>
            <a:endParaRPr lang="fi-FI"/>
          </a:p>
        </p:txBody>
      </p:sp>
    </p:spTree>
    <p:extLst>
      <p:ext uri="{BB962C8B-B14F-4D97-AF65-F5344CB8AC3E}">
        <p14:creationId xmlns:p14="http://schemas.microsoft.com/office/powerpoint/2010/main" val="35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000" kern="1200" dirty="0">
                <a:solidFill>
                  <a:schemeClr val="tx1"/>
                </a:solidFill>
                <a:effectLst/>
                <a:latin typeface="+mn-lt"/>
                <a:ea typeface="+mn-ea"/>
                <a:cs typeface="+mn-cs"/>
              </a:rPr>
              <a:t>Monen järjestön ainutlaatuinen osaaminen muodostuu palvelutuotannon, vapaaehtoistoiminnan, vertaisuuden, kokemusasiantuntijuuden ja järjestölähtöisen </a:t>
            </a:r>
            <a:r>
              <a:rPr lang="fi-FI" sz="1000" kern="1200" dirty="0" err="1">
                <a:solidFill>
                  <a:schemeClr val="tx1"/>
                </a:solidFill>
                <a:effectLst/>
                <a:latin typeface="+mn-lt"/>
                <a:ea typeface="+mn-ea"/>
                <a:cs typeface="+mn-cs"/>
              </a:rPr>
              <a:t>hyte</a:t>
            </a:r>
            <a:r>
              <a:rPr lang="fi-FI" sz="1000" kern="1200" dirty="0">
                <a:solidFill>
                  <a:schemeClr val="tx1"/>
                </a:solidFill>
                <a:effectLst/>
                <a:latin typeface="+mn-lt"/>
                <a:ea typeface="+mn-ea"/>
                <a:cs typeface="+mn-cs"/>
              </a:rPr>
              <a:t>-toiminnan tai järjestölähtöisen auttamistyön yhdistelmästä.  Tämä yhdistelmä on yksi niistä asioista järjestöjen toiminnassa, joita ei kannata hukata uudistuksessa.  Hybridit!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kern="1200" dirty="0">
                <a:solidFill>
                  <a:schemeClr val="tx1"/>
                </a:solidFill>
                <a:effectLst/>
                <a:latin typeface="+mn-lt"/>
                <a:ea typeface="+mn-ea"/>
                <a:cs typeface="+mn-cs"/>
              </a:rPr>
              <a:t>Lisäksi järjestöillä on sellaista tietoa jota ei muilla toimijoilla 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dirty="0"/>
              <a:t>Järjestöjen toiminnan voidaan katsoa olevan yleishyödyllistä, kun se ei tuota, eikä sen ole tarkoitus tuottaa siihen osallistuville taloudellista etua. (Oikeusministeriö 2010 s.67, 44.) Verohallinto (2011) lisää vielä, että yleishyödylliseksi luokitellun yhdistyksen toiminta kohdistuu rajattua henkilöpiiriä laajemmalle joukolle ja toiminta tapahtuu yleiseksi hyväksi ja yleistä etua ajaen</a:t>
            </a:r>
            <a:endParaRPr lang="fi-FI"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kern="1200" dirty="0">
                <a:solidFill>
                  <a:schemeClr val="tx1"/>
                </a:solidFill>
                <a:effectLst/>
                <a:latin typeface="+mn-lt"/>
                <a:ea typeface="+mn-ea"/>
                <a:cs typeface="+mn-cs"/>
              </a:rPr>
              <a:t>Esimerkki eri toimintojen yhdistämisestä Keski-Suomen ensi- ja turvakodilta: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kern="1200" dirty="0">
                <a:solidFill>
                  <a:schemeClr val="tx1"/>
                </a:solidFill>
                <a:effectLst/>
                <a:latin typeface="+mn-lt"/>
                <a:ea typeface="+mn-ea"/>
                <a:cs typeface="+mn-cs"/>
              </a:rPr>
              <a:t>- </a:t>
            </a:r>
            <a:r>
              <a:rPr lang="fi-FI" sz="1000" b="1" kern="1200" dirty="0">
                <a:solidFill>
                  <a:schemeClr val="tx1"/>
                </a:solidFill>
                <a:effectLst/>
                <a:latin typeface="+mn-lt"/>
                <a:ea typeface="+mn-ea"/>
                <a:cs typeface="+mn-cs"/>
              </a:rPr>
              <a:t>Ensikodin asiakas </a:t>
            </a:r>
            <a:r>
              <a:rPr lang="fi-FI" sz="1000" kern="1200" dirty="0">
                <a:solidFill>
                  <a:schemeClr val="tx1"/>
                </a:solidFill>
                <a:effectLst/>
                <a:latin typeface="+mn-lt"/>
                <a:ea typeface="+mn-ea"/>
                <a:cs typeface="+mn-cs"/>
              </a:rPr>
              <a:t>(esim. nuori äiti vauvansa kanssa, asiakkaana 6 kk). </a:t>
            </a:r>
            <a:r>
              <a:rPr lang="fi-FI" sz="1000" b="1" kern="1200" dirty="0">
                <a:solidFill>
                  <a:schemeClr val="tx1"/>
                </a:solidFill>
                <a:effectLst/>
                <a:latin typeface="+mn-lt"/>
                <a:ea typeface="+mn-ea"/>
                <a:cs typeface="+mn-cs"/>
              </a:rPr>
              <a:t>Asiakkaana olleessaan </a:t>
            </a:r>
            <a:r>
              <a:rPr lang="fi-FI" sz="1000" kern="1200" dirty="0">
                <a:solidFill>
                  <a:schemeClr val="tx1"/>
                </a:solidFill>
                <a:effectLst/>
                <a:latin typeface="+mn-lt"/>
                <a:ea typeface="+mn-ea"/>
                <a:cs typeface="+mn-cs"/>
              </a:rPr>
              <a:t>hän osallistuu ohjaajien tekemän ammatillisen ohjauksen lisäksi myös erilaiseen vapaaehtoisten vetämään toimintaan, joihin yhdistys tarjoaa tilat. Vapaaehtoistehtävät on muotoiltu hyvin ja yhdistys tarjoaa vapaaehtoisille perehdytyksen, tuen ja tilat.  Vapaaehtoisina on ollut mm. kampaajia, pullanleipojia, lasten kanssa leikkijöitä jne. jne. Moni myös haluaa lahjoittaa yhdistykselle lasten vaatteita </a:t>
            </a:r>
            <a:r>
              <a:rPr lang="fi-FI" sz="1000" kern="1200" dirty="0" err="1">
                <a:solidFill>
                  <a:schemeClr val="tx1"/>
                </a:solidFill>
                <a:effectLst/>
                <a:latin typeface="+mn-lt"/>
                <a:ea typeface="+mn-ea"/>
                <a:cs typeface="+mn-cs"/>
              </a:rPr>
              <a:t>ym</a:t>
            </a:r>
            <a:r>
              <a:rPr lang="fi-FI" sz="1000" kern="1200" dirty="0">
                <a:solidFill>
                  <a:schemeClr val="tx1"/>
                </a:solidFill>
                <a:effectLst/>
                <a:latin typeface="+mn-lt"/>
                <a:ea typeface="+mn-ea"/>
                <a:cs typeface="+mn-cs"/>
              </a:rPr>
              <a:t>, joista asiakkaat hyötyvät. Samoin etenkin joulun alla taloudellisesti ja määrällisesti merkittävä summa lahjoja ja lahjakortteja tulee asiakkaiden hyödyksi. </a:t>
            </a:r>
            <a:r>
              <a:rPr lang="fi-FI" sz="1000" b="1" kern="1200" dirty="0">
                <a:solidFill>
                  <a:schemeClr val="tx1"/>
                </a:solidFill>
                <a:effectLst/>
                <a:latin typeface="+mn-lt"/>
                <a:ea typeface="+mn-ea"/>
                <a:cs typeface="+mn-cs"/>
              </a:rPr>
              <a:t>Asiakkuuden lopussa </a:t>
            </a:r>
            <a:r>
              <a:rPr lang="fi-FI" sz="1000" kern="1200" dirty="0">
                <a:solidFill>
                  <a:schemeClr val="tx1"/>
                </a:solidFill>
                <a:effectLst/>
                <a:latin typeface="+mn-lt"/>
                <a:ea typeface="+mn-ea"/>
                <a:cs typeface="+mn-cs"/>
              </a:rPr>
              <a:t>samainen äiti voi toimia kokemusasiantuntijana uudelle ensikodin asiakkaalle. Ja </a:t>
            </a:r>
            <a:r>
              <a:rPr lang="fi-FI" sz="1000" b="1" kern="1200" dirty="0">
                <a:solidFill>
                  <a:schemeClr val="tx1"/>
                </a:solidFill>
                <a:effectLst/>
                <a:latin typeface="+mn-lt"/>
                <a:ea typeface="+mn-ea"/>
                <a:cs typeface="+mn-cs"/>
              </a:rPr>
              <a:t>asiakkuuden jälkeen </a:t>
            </a:r>
            <a:r>
              <a:rPr lang="fi-FI" sz="1000" b="0" kern="1200" dirty="0">
                <a:solidFill>
                  <a:schemeClr val="tx1"/>
                </a:solidFill>
                <a:effectLst/>
                <a:latin typeface="+mn-lt"/>
                <a:ea typeface="+mn-ea"/>
                <a:cs typeface="+mn-cs"/>
              </a:rPr>
              <a:t>hän voi toimia vapaaehtoisena </a:t>
            </a:r>
            <a:r>
              <a:rPr lang="fi-FI" sz="1000" kern="1200" dirty="0">
                <a:solidFill>
                  <a:schemeClr val="tx1"/>
                </a:solidFill>
                <a:effectLst/>
                <a:latin typeface="+mn-lt"/>
                <a:ea typeface="+mn-ea"/>
                <a:cs typeface="+mn-cs"/>
              </a:rPr>
              <a:t>vertaisena iltakahvilassa. Moni asiakkaana ollut isä on ollut mukana esimerkiksi syystalkoissa, missä on siistitty pihaa, tehty pieniä remontteja, raivattu pensaita jne.</a:t>
            </a:r>
          </a:p>
          <a:p>
            <a:endParaRPr lang="fi-FI" sz="1000" kern="1200" dirty="0">
              <a:solidFill>
                <a:schemeClr val="tx1"/>
              </a:solidFill>
              <a:effectLst/>
              <a:latin typeface="+mn-lt"/>
              <a:ea typeface="+mn-ea"/>
              <a:cs typeface="+mn-cs"/>
            </a:endParaRPr>
          </a:p>
          <a:p>
            <a:r>
              <a:rPr lang="fi-FI" sz="1000" kern="1200" dirty="0">
                <a:solidFill>
                  <a:schemeClr val="tx1"/>
                </a:solidFill>
                <a:effectLst/>
                <a:latin typeface="+mn-lt"/>
                <a:ea typeface="+mn-ea"/>
                <a:cs typeface="+mn-cs"/>
              </a:rPr>
              <a:t>Keski-Suomessa oli noin 60 sote-palveluja tuottavaa järjestöä. Näistä terveyspalveluja tuotti 17 toimijaa ja sosiaalipalveluja noin 45 toimijaa.  </a:t>
            </a:r>
          </a:p>
          <a:p>
            <a:r>
              <a:rPr lang="fi-FI" sz="1000" kern="1200" dirty="0">
                <a:solidFill>
                  <a:schemeClr val="tx1"/>
                </a:solidFill>
                <a:effectLst/>
                <a:latin typeface="+mn-lt"/>
                <a:ea typeface="+mn-ea"/>
                <a:cs typeface="+mn-cs"/>
              </a:rPr>
              <a:t>Sosiaalipalveluissa mm. vammaisten, kehitysvammaisten ja vanhusten sekä päihde- ja mielenterveyskuntoutujien päivätoimintaa ja kotipalvelua sekä tehostettua palveluasumista, kuntouttavaa työtoimintaa, vanhusten palveluasumista, päiväkoteja, ensisuojia ja selviämisasemia, lapsiperheiden perhetyötä, avomuotoista päihdekuntoutusta, lapsen ja vanhemman välisten tapaamisten valvontaa sekä työ- ja toimintakeskustoimintaa. </a:t>
            </a:r>
          </a:p>
          <a:p>
            <a:endParaRPr lang="fi-FI" dirty="0"/>
          </a:p>
          <a:p>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45A93-A265-4B03-BF32-1AB5BBCD394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443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0745A93-A265-4B03-BF32-1AB5BBCD3940}" type="slidenum">
              <a:rPr lang="fi-FI" smtClean="0"/>
              <a:t>14</a:t>
            </a:fld>
            <a:endParaRPr lang="fi-FI"/>
          </a:p>
        </p:txBody>
      </p:sp>
    </p:spTree>
    <p:extLst>
      <p:ext uri="{BB962C8B-B14F-4D97-AF65-F5344CB8AC3E}">
        <p14:creationId xmlns:p14="http://schemas.microsoft.com/office/powerpoint/2010/main" val="198775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0745A93-A265-4B03-BF32-1AB5BBCD3940}" type="slidenum">
              <a:rPr lang="fi-FI" smtClean="0"/>
              <a:t>15</a:t>
            </a:fld>
            <a:endParaRPr lang="fi-FI"/>
          </a:p>
        </p:txBody>
      </p:sp>
    </p:spTree>
    <p:extLst>
      <p:ext uri="{BB962C8B-B14F-4D97-AF65-F5344CB8AC3E}">
        <p14:creationId xmlns:p14="http://schemas.microsoft.com/office/powerpoint/2010/main" val="131759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0745A93-A265-4B03-BF32-1AB5BBCD3940}" type="slidenum">
              <a:rPr lang="fi-FI" smtClean="0"/>
              <a:t>16</a:t>
            </a:fld>
            <a:endParaRPr lang="fi-FI"/>
          </a:p>
        </p:txBody>
      </p:sp>
    </p:spTree>
    <p:extLst>
      <p:ext uri="{BB962C8B-B14F-4D97-AF65-F5344CB8AC3E}">
        <p14:creationId xmlns:p14="http://schemas.microsoft.com/office/powerpoint/2010/main" val="346826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0745A93-A265-4B03-BF32-1AB5BBCD3940}" type="slidenum">
              <a:rPr lang="fi-FI" smtClean="0"/>
              <a:t>17</a:t>
            </a:fld>
            <a:endParaRPr lang="fi-FI"/>
          </a:p>
        </p:txBody>
      </p:sp>
    </p:spTree>
    <p:extLst>
      <p:ext uri="{BB962C8B-B14F-4D97-AF65-F5344CB8AC3E}">
        <p14:creationId xmlns:p14="http://schemas.microsoft.com/office/powerpoint/2010/main" val="1391328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00B2B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44018" y="1892972"/>
            <a:ext cx="3829050" cy="1053570"/>
          </a:xfrm>
        </p:spPr>
        <p:txBody>
          <a:bodyPr anchor="b">
            <a:normAutofit/>
          </a:bodyPr>
          <a:lstStyle>
            <a:lvl1pPr algn="ctr">
              <a:defRPr sz="5400">
                <a:solidFill>
                  <a:schemeClr val="bg1"/>
                </a:solidFill>
              </a:defRPr>
            </a:lvl1pPr>
          </a:lstStyle>
          <a:p>
            <a:r>
              <a:rPr lang="fi-FI" dirty="0"/>
              <a:t>OTSIKKO</a:t>
            </a:r>
            <a:endParaRPr lang="en-US" dirty="0"/>
          </a:p>
        </p:txBody>
      </p:sp>
      <p:sp>
        <p:nvSpPr>
          <p:cNvPr id="3" name="Subtitle 2"/>
          <p:cNvSpPr>
            <a:spLocks noGrp="1"/>
          </p:cNvSpPr>
          <p:nvPr>
            <p:ph type="subTitle" idx="1" hasCustomPrompt="1"/>
          </p:nvPr>
        </p:nvSpPr>
        <p:spPr>
          <a:xfrm>
            <a:off x="5192182" y="2882509"/>
            <a:ext cx="3606800" cy="876691"/>
          </a:xfrm>
        </p:spPr>
        <p:txBody>
          <a:bodyPr>
            <a:normAutofit/>
          </a:bodyPr>
          <a:lstStyle>
            <a:lvl1pPr marL="0" indent="0" algn="ctr">
              <a:buNone/>
              <a:defRPr sz="5400" b="1">
                <a:solidFill>
                  <a:srgbClr val="7030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endParaRPr lang="en-US" dirty="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8851" y="90382"/>
            <a:ext cx="6138408" cy="6116168"/>
          </a:xfrm>
          <a:prstGeom prst="rect">
            <a:avLst/>
          </a:prstGeom>
        </p:spPr>
      </p:pic>
      <p:sp>
        <p:nvSpPr>
          <p:cNvPr id="8" name="Suorakulmio 7"/>
          <p:cNvSpPr/>
          <p:nvPr userDrawn="1"/>
        </p:nvSpPr>
        <p:spPr>
          <a:xfrm flipV="1">
            <a:off x="-127000" y="6858000"/>
            <a:ext cx="92709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849" y="5453488"/>
            <a:ext cx="1442326" cy="753062"/>
          </a:xfrm>
          <a:prstGeom prst="rect">
            <a:avLst/>
          </a:prstGeom>
        </p:spPr>
      </p:pic>
      <p:pic>
        <p:nvPicPr>
          <p:cNvPr id="10" name="Kuva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9557" y="5320877"/>
            <a:ext cx="2138522" cy="983720"/>
          </a:xfrm>
          <a:prstGeom prst="rect">
            <a:avLst/>
          </a:prstGeom>
        </p:spPr>
      </p:pic>
      <p:pic>
        <p:nvPicPr>
          <p:cNvPr id="5" name="Kuva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00398" y="5396967"/>
            <a:ext cx="860389" cy="860389"/>
          </a:xfrm>
          <a:prstGeom prst="rect">
            <a:avLst/>
          </a:prstGeom>
        </p:spPr>
      </p:pic>
    </p:spTree>
    <p:extLst>
      <p:ext uri="{BB962C8B-B14F-4D97-AF65-F5344CB8AC3E}">
        <p14:creationId xmlns:p14="http://schemas.microsoft.com/office/powerpoint/2010/main" val="391027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3" name="Content Placeholder 3"/>
          <p:cNvSpPr>
            <a:spLocks noGrp="1"/>
          </p:cNvSpPr>
          <p:nvPr>
            <p:ph sz="half" idx="13"/>
          </p:nvPr>
        </p:nvSpPr>
        <p:spPr>
          <a:xfrm>
            <a:off x="525991" y="1710138"/>
            <a:ext cx="3335867"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Suorakulmio 6"/>
          <p:cNvSpPr/>
          <p:nvPr userDrawn="1"/>
        </p:nvSpPr>
        <p:spPr>
          <a:xfrm>
            <a:off x="4521200" y="0"/>
            <a:ext cx="46545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Content Placeholder 3"/>
          <p:cNvSpPr>
            <a:spLocks noGrp="1"/>
          </p:cNvSpPr>
          <p:nvPr>
            <p:ph sz="half" idx="14"/>
          </p:nvPr>
        </p:nvSpPr>
        <p:spPr>
          <a:xfrm>
            <a:off x="5180540" y="1710138"/>
            <a:ext cx="3335867"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itle 1"/>
          <p:cNvSpPr>
            <a:spLocks noGrp="1"/>
          </p:cNvSpPr>
          <p:nvPr>
            <p:ph type="title" hasCustomPrompt="1"/>
          </p:nvPr>
        </p:nvSpPr>
        <p:spPr>
          <a:xfrm>
            <a:off x="931068" y="769945"/>
            <a:ext cx="2525712" cy="635528"/>
          </a:xfrm>
        </p:spPr>
        <p:txBody>
          <a:bodyPr anchor="b">
            <a:normAutofit/>
          </a:bodyPr>
          <a:lstStyle>
            <a:lvl1pPr>
              <a:defRPr sz="3600"/>
            </a:lvl1pPr>
          </a:lstStyle>
          <a:p>
            <a:r>
              <a:rPr lang="fi-FI" dirty="0"/>
              <a:t>OTSIKKO</a:t>
            </a:r>
            <a:endParaRPr lang="en-US" dirty="0"/>
          </a:p>
        </p:txBody>
      </p:sp>
      <p:sp>
        <p:nvSpPr>
          <p:cNvPr id="8" name="Tekstiruutu 7"/>
          <p:cNvSpPr txBox="1"/>
          <p:nvPr userDrawn="1"/>
        </p:nvSpPr>
        <p:spPr>
          <a:xfrm>
            <a:off x="0" y="6376161"/>
            <a:ext cx="4521200" cy="369332"/>
          </a:xfrm>
          <a:prstGeom prst="rect">
            <a:avLst/>
          </a:prstGeom>
          <a:noFill/>
        </p:spPr>
        <p:txBody>
          <a:bodyPr wrap="square" rtlCol="0">
            <a:spAutoFit/>
          </a:bodyPr>
          <a:lstStyle/>
          <a:p>
            <a:pPr algn="ctr"/>
            <a:r>
              <a:rPr lang="fi-FI" dirty="0">
                <a:solidFill>
                  <a:schemeClr val="bg1"/>
                </a:solidFill>
              </a:rPr>
              <a:t>Keski-Suomen vaikuttavat järjestöt</a:t>
            </a:r>
          </a:p>
        </p:txBody>
      </p:sp>
    </p:spTree>
    <p:extLst>
      <p:ext uri="{BB962C8B-B14F-4D97-AF65-F5344CB8AC3E}">
        <p14:creationId xmlns:p14="http://schemas.microsoft.com/office/powerpoint/2010/main" val="207588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dia">
    <p:bg>
      <p:bgPr>
        <a:solidFill>
          <a:srgbClr val="00B2BA"/>
        </a:solidFill>
        <a:effectLst/>
      </p:bgPr>
    </p:bg>
    <p:spTree>
      <p:nvGrpSpPr>
        <p:cNvPr id="1" name=""/>
        <p:cNvGrpSpPr/>
        <p:nvPr/>
      </p:nvGrpSpPr>
      <p:grpSpPr>
        <a:xfrm>
          <a:off x="0" y="0"/>
          <a:ext cx="0" cy="0"/>
          <a:chOff x="0" y="0"/>
          <a:chExt cx="0" cy="0"/>
        </a:xfrm>
      </p:grpSpPr>
      <p:sp>
        <p:nvSpPr>
          <p:cNvPr id="2" name="Tekstiruutu 1"/>
          <p:cNvSpPr txBox="1"/>
          <p:nvPr userDrawn="1"/>
        </p:nvSpPr>
        <p:spPr>
          <a:xfrm>
            <a:off x="0" y="6376161"/>
            <a:ext cx="9144000" cy="369332"/>
          </a:xfrm>
          <a:prstGeom prst="rect">
            <a:avLst/>
          </a:prstGeom>
          <a:noFill/>
        </p:spPr>
        <p:txBody>
          <a:bodyPr wrap="square" rtlCol="0">
            <a:spAutoFit/>
          </a:bodyPr>
          <a:lstStyle/>
          <a:p>
            <a:pPr algn="ctr"/>
            <a:r>
              <a:rPr lang="fi-FI" dirty="0">
                <a:solidFill>
                  <a:schemeClr val="bg1"/>
                </a:solidFill>
              </a:rPr>
              <a:t>Keski-Suomen vaikuttavat järjestöt</a:t>
            </a:r>
          </a:p>
        </p:txBody>
      </p:sp>
    </p:spTree>
    <p:extLst>
      <p:ext uri="{BB962C8B-B14F-4D97-AF65-F5344CB8AC3E}">
        <p14:creationId xmlns:p14="http://schemas.microsoft.com/office/powerpoint/2010/main" val="79522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yhjä dia">
    <p:bg>
      <p:bgPr>
        <a:solidFill>
          <a:srgbClr val="5C358A"/>
        </a:solidFill>
        <a:effectLst/>
      </p:bgPr>
    </p:bg>
    <p:spTree>
      <p:nvGrpSpPr>
        <p:cNvPr id="1" name=""/>
        <p:cNvGrpSpPr/>
        <p:nvPr/>
      </p:nvGrpSpPr>
      <p:grpSpPr>
        <a:xfrm>
          <a:off x="0" y="0"/>
          <a:ext cx="0" cy="0"/>
          <a:chOff x="0" y="0"/>
          <a:chExt cx="0" cy="0"/>
        </a:xfrm>
      </p:grpSpPr>
      <p:sp>
        <p:nvSpPr>
          <p:cNvPr id="2" name="Tekstiruutu 1"/>
          <p:cNvSpPr txBox="1"/>
          <p:nvPr userDrawn="1"/>
        </p:nvSpPr>
        <p:spPr>
          <a:xfrm>
            <a:off x="0" y="6376161"/>
            <a:ext cx="9144000" cy="369332"/>
          </a:xfrm>
          <a:prstGeom prst="rect">
            <a:avLst/>
          </a:prstGeom>
          <a:noFill/>
        </p:spPr>
        <p:txBody>
          <a:bodyPr wrap="square" rtlCol="0">
            <a:spAutoFit/>
          </a:bodyPr>
          <a:lstStyle/>
          <a:p>
            <a:pPr algn="ctr"/>
            <a:r>
              <a:rPr lang="fi-FI" dirty="0">
                <a:solidFill>
                  <a:schemeClr val="bg1"/>
                </a:solidFill>
              </a:rPr>
              <a:t>Keski-Suomen vaikuttavat järjestöt</a:t>
            </a:r>
          </a:p>
        </p:txBody>
      </p:sp>
    </p:spTree>
    <p:extLst>
      <p:ext uri="{BB962C8B-B14F-4D97-AF65-F5344CB8AC3E}">
        <p14:creationId xmlns:p14="http://schemas.microsoft.com/office/powerpoint/2010/main" val="381836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yhjä dia">
    <p:bg>
      <p:bgPr>
        <a:solidFill>
          <a:srgbClr val="ED793F"/>
        </a:solidFill>
        <a:effectLst/>
      </p:bgPr>
    </p:bg>
    <p:spTree>
      <p:nvGrpSpPr>
        <p:cNvPr id="1" name=""/>
        <p:cNvGrpSpPr/>
        <p:nvPr/>
      </p:nvGrpSpPr>
      <p:grpSpPr>
        <a:xfrm>
          <a:off x="0" y="0"/>
          <a:ext cx="0" cy="0"/>
          <a:chOff x="0" y="0"/>
          <a:chExt cx="0" cy="0"/>
        </a:xfrm>
      </p:grpSpPr>
      <p:sp>
        <p:nvSpPr>
          <p:cNvPr id="2" name="Tekstiruutu 1"/>
          <p:cNvSpPr txBox="1"/>
          <p:nvPr userDrawn="1"/>
        </p:nvSpPr>
        <p:spPr>
          <a:xfrm>
            <a:off x="0" y="6376161"/>
            <a:ext cx="9144000" cy="369332"/>
          </a:xfrm>
          <a:prstGeom prst="rect">
            <a:avLst/>
          </a:prstGeom>
          <a:noFill/>
        </p:spPr>
        <p:txBody>
          <a:bodyPr wrap="square" rtlCol="0">
            <a:spAutoFit/>
          </a:bodyPr>
          <a:lstStyle/>
          <a:p>
            <a:pPr algn="ctr"/>
            <a:r>
              <a:rPr lang="fi-FI" dirty="0">
                <a:solidFill>
                  <a:schemeClr val="bg1"/>
                </a:solidFill>
              </a:rPr>
              <a:t>Keski-Suomen vaikuttavat järjestöt</a:t>
            </a:r>
          </a:p>
        </p:txBody>
      </p:sp>
    </p:spTree>
    <p:extLst>
      <p:ext uri="{BB962C8B-B14F-4D97-AF65-F5344CB8AC3E}">
        <p14:creationId xmlns:p14="http://schemas.microsoft.com/office/powerpoint/2010/main" val="4087547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yhjä dia">
    <p:bg>
      <p:bgPr>
        <a:solidFill>
          <a:srgbClr val="63AA2E"/>
        </a:solidFill>
        <a:effectLst/>
      </p:bgPr>
    </p:bg>
    <p:spTree>
      <p:nvGrpSpPr>
        <p:cNvPr id="1" name=""/>
        <p:cNvGrpSpPr/>
        <p:nvPr/>
      </p:nvGrpSpPr>
      <p:grpSpPr>
        <a:xfrm>
          <a:off x="0" y="0"/>
          <a:ext cx="0" cy="0"/>
          <a:chOff x="0" y="0"/>
          <a:chExt cx="0" cy="0"/>
        </a:xfrm>
      </p:grpSpPr>
      <p:sp>
        <p:nvSpPr>
          <p:cNvPr id="2" name="Tekstiruutu 1"/>
          <p:cNvSpPr txBox="1"/>
          <p:nvPr userDrawn="1"/>
        </p:nvSpPr>
        <p:spPr>
          <a:xfrm>
            <a:off x="0" y="6376161"/>
            <a:ext cx="9144000" cy="369332"/>
          </a:xfrm>
          <a:prstGeom prst="rect">
            <a:avLst/>
          </a:prstGeom>
          <a:noFill/>
        </p:spPr>
        <p:txBody>
          <a:bodyPr wrap="square" rtlCol="0">
            <a:spAutoFit/>
          </a:bodyPr>
          <a:lstStyle/>
          <a:p>
            <a:pPr algn="ctr"/>
            <a:r>
              <a:rPr lang="fi-FI" dirty="0">
                <a:solidFill>
                  <a:schemeClr val="bg1"/>
                </a:solidFill>
              </a:rPr>
              <a:t>Keski-Suomen vaikuttavat järjestöt</a:t>
            </a:r>
          </a:p>
        </p:txBody>
      </p:sp>
    </p:spTree>
    <p:extLst>
      <p:ext uri="{BB962C8B-B14F-4D97-AF65-F5344CB8AC3E}">
        <p14:creationId xmlns:p14="http://schemas.microsoft.com/office/powerpoint/2010/main" val="3472033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8857" y="400342"/>
            <a:ext cx="4626286" cy="4609524"/>
          </a:xfrm>
          <a:prstGeom prst="rect">
            <a:avLst/>
          </a:prstGeom>
        </p:spPr>
      </p:pic>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869" y="5395242"/>
            <a:ext cx="1442326" cy="753062"/>
          </a:xfrm>
          <a:prstGeom prst="rect">
            <a:avLst/>
          </a:prstGeom>
        </p:spPr>
      </p:pic>
      <p:pic>
        <p:nvPicPr>
          <p:cNvPr id="8" name="Kuva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9316" y="5313870"/>
            <a:ext cx="1990884" cy="915806"/>
          </a:xfrm>
          <a:prstGeom prst="rect">
            <a:avLst/>
          </a:prstGeom>
        </p:spPr>
      </p:pic>
      <p:pic>
        <p:nvPicPr>
          <p:cNvPr id="2" name="Kuva 1"/>
          <p:cNvPicPr>
            <a:picLocks noChangeAspect="1"/>
          </p:cNvPicPr>
          <p:nvPr userDrawn="1"/>
        </p:nvPicPr>
        <p:blipFill>
          <a:blip r:embed="rId5"/>
          <a:stretch>
            <a:fillRect/>
          </a:stretch>
        </p:blipFill>
        <p:spPr>
          <a:xfrm>
            <a:off x="2258857" y="5288693"/>
            <a:ext cx="859611" cy="859611"/>
          </a:xfrm>
          <a:prstGeom prst="rect">
            <a:avLst/>
          </a:prstGeom>
        </p:spPr>
      </p:pic>
    </p:spTree>
    <p:extLst>
      <p:ext uri="{BB962C8B-B14F-4D97-AF65-F5344CB8AC3E}">
        <p14:creationId xmlns:p14="http://schemas.microsoft.com/office/powerpoint/2010/main" val="86853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akakansi">
    <p:bg>
      <p:bgPr>
        <a:solidFill>
          <a:srgbClr val="5C358A"/>
        </a:solid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8857" y="400342"/>
            <a:ext cx="4626286" cy="4609524"/>
          </a:xfrm>
          <a:prstGeom prst="rect">
            <a:avLst/>
          </a:prstGeom>
        </p:spPr>
      </p:pic>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869" y="5395242"/>
            <a:ext cx="1442326" cy="753062"/>
          </a:xfrm>
          <a:prstGeom prst="rect">
            <a:avLst/>
          </a:prstGeom>
        </p:spPr>
      </p:pic>
      <p:pic>
        <p:nvPicPr>
          <p:cNvPr id="8" name="Kuva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9316" y="5313870"/>
            <a:ext cx="1990884" cy="915806"/>
          </a:xfrm>
          <a:prstGeom prst="rect">
            <a:avLst/>
          </a:prstGeom>
        </p:spPr>
      </p:pic>
      <p:pic>
        <p:nvPicPr>
          <p:cNvPr id="2" name="Kuva 1"/>
          <p:cNvPicPr>
            <a:picLocks noChangeAspect="1"/>
          </p:cNvPicPr>
          <p:nvPr userDrawn="1"/>
        </p:nvPicPr>
        <p:blipFill>
          <a:blip r:embed="rId5"/>
          <a:stretch>
            <a:fillRect/>
          </a:stretch>
        </p:blipFill>
        <p:spPr>
          <a:xfrm>
            <a:off x="2258857" y="5288693"/>
            <a:ext cx="859611" cy="859611"/>
          </a:xfrm>
          <a:prstGeom prst="rect">
            <a:avLst/>
          </a:prstGeom>
        </p:spPr>
      </p:pic>
    </p:spTree>
    <p:extLst>
      <p:ext uri="{BB962C8B-B14F-4D97-AF65-F5344CB8AC3E}">
        <p14:creationId xmlns:p14="http://schemas.microsoft.com/office/powerpoint/2010/main" val="2733884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akakansi">
    <p:bg>
      <p:bgPr>
        <a:solidFill>
          <a:srgbClr val="ED793F"/>
        </a:solid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8857" y="400342"/>
            <a:ext cx="4626286" cy="4609524"/>
          </a:xfrm>
          <a:prstGeom prst="rect">
            <a:avLst/>
          </a:prstGeom>
        </p:spPr>
      </p:pic>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869" y="5395242"/>
            <a:ext cx="1442326" cy="753062"/>
          </a:xfrm>
          <a:prstGeom prst="rect">
            <a:avLst/>
          </a:prstGeom>
        </p:spPr>
      </p:pic>
      <p:pic>
        <p:nvPicPr>
          <p:cNvPr id="8" name="Kuva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9316" y="5313870"/>
            <a:ext cx="1990884" cy="915806"/>
          </a:xfrm>
          <a:prstGeom prst="rect">
            <a:avLst/>
          </a:prstGeom>
        </p:spPr>
      </p:pic>
      <p:pic>
        <p:nvPicPr>
          <p:cNvPr id="2" name="Kuva 1"/>
          <p:cNvPicPr>
            <a:picLocks noChangeAspect="1"/>
          </p:cNvPicPr>
          <p:nvPr userDrawn="1"/>
        </p:nvPicPr>
        <p:blipFill>
          <a:blip r:embed="rId5"/>
          <a:stretch>
            <a:fillRect/>
          </a:stretch>
        </p:blipFill>
        <p:spPr>
          <a:xfrm>
            <a:off x="2258857" y="5288693"/>
            <a:ext cx="859611" cy="859611"/>
          </a:xfrm>
          <a:prstGeom prst="rect">
            <a:avLst/>
          </a:prstGeom>
        </p:spPr>
      </p:pic>
    </p:spTree>
    <p:extLst>
      <p:ext uri="{BB962C8B-B14F-4D97-AF65-F5344CB8AC3E}">
        <p14:creationId xmlns:p14="http://schemas.microsoft.com/office/powerpoint/2010/main" val="2745366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akakansi">
    <p:bg>
      <p:bgPr>
        <a:solidFill>
          <a:srgbClr val="63AA2E"/>
        </a:solidFill>
        <a:effectLst/>
      </p:bgPr>
    </p:bg>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8857" y="400342"/>
            <a:ext cx="4626286" cy="4609524"/>
          </a:xfrm>
          <a:prstGeom prst="rect">
            <a:avLst/>
          </a:prstGeom>
        </p:spPr>
      </p:pic>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7869" y="5395242"/>
            <a:ext cx="1442326" cy="753062"/>
          </a:xfrm>
          <a:prstGeom prst="rect">
            <a:avLst/>
          </a:prstGeom>
        </p:spPr>
      </p:pic>
      <p:pic>
        <p:nvPicPr>
          <p:cNvPr id="8" name="Kuva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19316" y="5313870"/>
            <a:ext cx="1990884" cy="915806"/>
          </a:xfrm>
          <a:prstGeom prst="rect">
            <a:avLst/>
          </a:prstGeom>
        </p:spPr>
      </p:pic>
      <p:pic>
        <p:nvPicPr>
          <p:cNvPr id="2" name="Kuva 1"/>
          <p:cNvPicPr>
            <a:picLocks noChangeAspect="1"/>
          </p:cNvPicPr>
          <p:nvPr userDrawn="1"/>
        </p:nvPicPr>
        <p:blipFill>
          <a:blip r:embed="rId5"/>
          <a:stretch>
            <a:fillRect/>
          </a:stretch>
        </p:blipFill>
        <p:spPr>
          <a:xfrm>
            <a:off x="2258857" y="5288693"/>
            <a:ext cx="859611" cy="859611"/>
          </a:xfrm>
          <a:prstGeom prst="rect">
            <a:avLst/>
          </a:prstGeom>
        </p:spPr>
      </p:pic>
    </p:spTree>
    <p:extLst>
      <p:ext uri="{BB962C8B-B14F-4D97-AF65-F5344CB8AC3E}">
        <p14:creationId xmlns:p14="http://schemas.microsoft.com/office/powerpoint/2010/main" val="1443469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364331" y="1122363"/>
            <a:ext cx="8326041" cy="2387600"/>
          </a:xfrm>
        </p:spPr>
        <p:txBody>
          <a:bodyPr anchor="b"/>
          <a:lstStyle>
            <a:lvl1pPr algn="ctr">
              <a:defRPr sz="4500"/>
            </a:lvl1pPr>
          </a:lstStyle>
          <a:p>
            <a:r>
              <a:rPr lang="fi-FI"/>
              <a:t>Muokkaa perustyylejä naps.</a:t>
            </a:r>
            <a:endParaRPr lang="fi-FI" dirty="0"/>
          </a:p>
        </p:txBody>
      </p:sp>
      <p:sp>
        <p:nvSpPr>
          <p:cNvPr id="3" name="Alaotsikko 2"/>
          <p:cNvSpPr>
            <a:spLocks noGrp="1"/>
          </p:cNvSpPr>
          <p:nvPr>
            <p:ph type="subTitle" idx="1"/>
          </p:nvPr>
        </p:nvSpPr>
        <p:spPr>
          <a:xfrm>
            <a:off x="364331" y="3602038"/>
            <a:ext cx="832604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Tree>
    <p:extLst>
      <p:ext uri="{BB962C8B-B14F-4D97-AF65-F5344CB8AC3E}">
        <p14:creationId xmlns:p14="http://schemas.microsoft.com/office/powerpoint/2010/main" val="3830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bg>
      <p:bgPr>
        <a:solidFill>
          <a:srgbClr val="ED793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44018" y="1892972"/>
            <a:ext cx="3829050" cy="1053570"/>
          </a:xfrm>
        </p:spPr>
        <p:txBody>
          <a:bodyPr anchor="b">
            <a:normAutofit/>
          </a:bodyPr>
          <a:lstStyle>
            <a:lvl1pPr algn="ctr">
              <a:defRPr sz="5400">
                <a:solidFill>
                  <a:schemeClr val="bg1"/>
                </a:solidFill>
              </a:defRPr>
            </a:lvl1pPr>
          </a:lstStyle>
          <a:p>
            <a:r>
              <a:rPr lang="fi-FI" dirty="0"/>
              <a:t>OTSIKKO</a:t>
            </a:r>
            <a:endParaRPr lang="en-US" dirty="0"/>
          </a:p>
        </p:txBody>
      </p:sp>
      <p:sp>
        <p:nvSpPr>
          <p:cNvPr id="3" name="Subtitle 2"/>
          <p:cNvSpPr>
            <a:spLocks noGrp="1"/>
          </p:cNvSpPr>
          <p:nvPr>
            <p:ph type="subTitle" idx="1" hasCustomPrompt="1"/>
          </p:nvPr>
        </p:nvSpPr>
        <p:spPr>
          <a:xfrm>
            <a:off x="5192182" y="2882509"/>
            <a:ext cx="3606800" cy="876691"/>
          </a:xfrm>
        </p:spPr>
        <p:txBody>
          <a:bodyPr>
            <a:normAutofit/>
          </a:bodyPr>
          <a:lstStyle>
            <a:lvl1pPr marL="0" indent="0" algn="ctr">
              <a:buNone/>
              <a:defRPr sz="5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endParaRPr lang="en-US" dirty="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8851" y="90382"/>
            <a:ext cx="6138408" cy="6116168"/>
          </a:xfrm>
          <a:prstGeom prst="rect">
            <a:avLst/>
          </a:prstGeom>
        </p:spPr>
      </p:pic>
      <p:sp>
        <p:nvSpPr>
          <p:cNvPr id="8" name="Suorakulmio 7"/>
          <p:cNvSpPr/>
          <p:nvPr userDrawn="1"/>
        </p:nvSpPr>
        <p:spPr>
          <a:xfrm flipV="1">
            <a:off x="-127000" y="6858000"/>
            <a:ext cx="92709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849" y="5453488"/>
            <a:ext cx="1442326" cy="753062"/>
          </a:xfrm>
          <a:prstGeom prst="rect">
            <a:avLst/>
          </a:prstGeom>
        </p:spPr>
      </p:pic>
      <p:pic>
        <p:nvPicPr>
          <p:cNvPr id="10" name="Kuva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9557" y="5320877"/>
            <a:ext cx="2138522" cy="983720"/>
          </a:xfrm>
          <a:prstGeom prst="rect">
            <a:avLst/>
          </a:prstGeom>
        </p:spPr>
      </p:pic>
      <p:pic>
        <p:nvPicPr>
          <p:cNvPr id="5" name="Kuva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00398" y="5396967"/>
            <a:ext cx="860389" cy="860389"/>
          </a:xfrm>
          <a:prstGeom prst="rect">
            <a:avLst/>
          </a:prstGeom>
        </p:spPr>
      </p:pic>
    </p:spTree>
    <p:extLst>
      <p:ext uri="{BB962C8B-B14F-4D97-AF65-F5344CB8AC3E}">
        <p14:creationId xmlns:p14="http://schemas.microsoft.com/office/powerpoint/2010/main" val="2923864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endParaRPr lang="fi-FI" dirty="0"/>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70038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353615" y="1928813"/>
            <a:ext cx="8336756" cy="1490663"/>
          </a:xfrm>
        </p:spPr>
        <p:txBody>
          <a:bodyPr anchor="b"/>
          <a:lstStyle>
            <a:lvl1pPr>
              <a:defRPr sz="4500"/>
            </a:lvl1pPr>
          </a:lstStyle>
          <a:p>
            <a:r>
              <a:rPr lang="fi-FI"/>
              <a:t>Muokkaa perustyylejä naps.</a:t>
            </a:r>
          </a:p>
        </p:txBody>
      </p:sp>
      <p:sp>
        <p:nvSpPr>
          <p:cNvPr id="3" name="Tekstin paikkamerkki 2"/>
          <p:cNvSpPr>
            <a:spLocks noGrp="1"/>
          </p:cNvSpPr>
          <p:nvPr>
            <p:ph type="body" idx="1"/>
          </p:nvPr>
        </p:nvSpPr>
        <p:spPr>
          <a:xfrm>
            <a:off x="353614" y="3419475"/>
            <a:ext cx="8336756" cy="107156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3303522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371475" y="1825626"/>
            <a:ext cx="4143375" cy="41322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825626"/>
            <a:ext cx="4029075" cy="41322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506768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21469" y="365126"/>
            <a:ext cx="8443913" cy="1325563"/>
          </a:xfrm>
        </p:spPr>
        <p:txBody>
          <a:bodyPr/>
          <a:lstStyle/>
          <a:p>
            <a:r>
              <a:rPr lang="fi-FI"/>
              <a:t>Muokkaa perustyylejä naps.</a:t>
            </a:r>
          </a:p>
        </p:txBody>
      </p:sp>
      <p:sp>
        <p:nvSpPr>
          <p:cNvPr id="3" name="Tekstin paikkamerkki 2"/>
          <p:cNvSpPr>
            <a:spLocks noGrp="1"/>
          </p:cNvSpPr>
          <p:nvPr>
            <p:ph type="body" idx="1"/>
          </p:nvPr>
        </p:nvSpPr>
        <p:spPr>
          <a:xfrm>
            <a:off x="321469" y="1681163"/>
            <a:ext cx="417671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321469" y="2505075"/>
            <a:ext cx="4176713" cy="34813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4629150" y="1681163"/>
            <a:ext cx="413623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p:cNvSpPr>
            <a:spLocks noGrp="1"/>
          </p:cNvSpPr>
          <p:nvPr>
            <p:ph sz="quarter" idx="4"/>
          </p:nvPr>
        </p:nvSpPr>
        <p:spPr>
          <a:xfrm>
            <a:off x="4629150" y="2505075"/>
            <a:ext cx="4136231" cy="34813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140268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Tree>
    <p:extLst>
      <p:ext uri="{BB962C8B-B14F-4D97-AF65-F5344CB8AC3E}">
        <p14:creationId xmlns:p14="http://schemas.microsoft.com/office/powerpoint/2010/main" val="1674195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31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96479" y="457200"/>
            <a:ext cx="3182540" cy="1600200"/>
          </a:xfrm>
        </p:spPr>
        <p:txBody>
          <a:bodyPr anchor="b"/>
          <a:lstStyle>
            <a:lvl1pPr>
              <a:defRPr sz="2400"/>
            </a:lvl1pPr>
          </a:lstStyle>
          <a:p>
            <a:r>
              <a:rPr lang="fi-FI"/>
              <a:t>Muokkaa perustyylejä naps.</a:t>
            </a:r>
          </a:p>
        </p:txBody>
      </p:sp>
      <p:sp>
        <p:nvSpPr>
          <p:cNvPr id="3" name="Sisällön paikkamerkki 2"/>
          <p:cNvSpPr>
            <a:spLocks noGrp="1"/>
          </p:cNvSpPr>
          <p:nvPr>
            <p:ph idx="1"/>
          </p:nvPr>
        </p:nvSpPr>
        <p:spPr>
          <a:xfrm>
            <a:off x="3887391" y="457201"/>
            <a:ext cx="4888706" cy="54038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396479" y="2057400"/>
            <a:ext cx="318254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Tree>
    <p:extLst>
      <p:ext uri="{BB962C8B-B14F-4D97-AF65-F5344CB8AC3E}">
        <p14:creationId xmlns:p14="http://schemas.microsoft.com/office/powerpoint/2010/main" val="2178318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407195" y="457200"/>
            <a:ext cx="3171824" cy="1600200"/>
          </a:xfrm>
        </p:spPr>
        <p:txBody>
          <a:bodyPr anchor="b"/>
          <a:lstStyle>
            <a:lvl1pPr>
              <a:defRPr sz="2400"/>
            </a:lvl1pPr>
          </a:lstStyle>
          <a:p>
            <a:r>
              <a:rPr lang="fi-FI"/>
              <a:t>Muokkaa perustyylejä naps.</a:t>
            </a:r>
          </a:p>
        </p:txBody>
      </p:sp>
      <p:sp>
        <p:nvSpPr>
          <p:cNvPr id="3" name="Kuvan paikkamerkki 2"/>
          <p:cNvSpPr>
            <a:spLocks noGrp="1"/>
          </p:cNvSpPr>
          <p:nvPr>
            <p:ph type="pic" idx="1"/>
          </p:nvPr>
        </p:nvSpPr>
        <p:spPr>
          <a:xfrm>
            <a:off x="3887391" y="457201"/>
            <a:ext cx="487799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Vedä kuva paikkamerkkiin tai lisää napsauttamalla kuvaketta</a:t>
            </a:r>
          </a:p>
        </p:txBody>
      </p:sp>
      <p:sp>
        <p:nvSpPr>
          <p:cNvPr id="4" name="Tekstin paikkamerkki 3"/>
          <p:cNvSpPr>
            <a:spLocks noGrp="1"/>
          </p:cNvSpPr>
          <p:nvPr>
            <p:ph type="body" sz="half" idx="2"/>
          </p:nvPr>
        </p:nvSpPr>
        <p:spPr>
          <a:xfrm>
            <a:off x="407195" y="2057400"/>
            <a:ext cx="317182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Tree>
    <p:extLst>
      <p:ext uri="{BB962C8B-B14F-4D97-AF65-F5344CB8AC3E}">
        <p14:creationId xmlns:p14="http://schemas.microsoft.com/office/powerpoint/2010/main" val="473283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40304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43675" y="365125"/>
            <a:ext cx="1971675" cy="5621338"/>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07194" y="365125"/>
            <a:ext cx="6022181" cy="56213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0886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Otsikkodia">
    <p:bg>
      <p:bgPr>
        <a:solidFill>
          <a:srgbClr val="5C358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44018" y="1892972"/>
            <a:ext cx="3829050" cy="1053570"/>
          </a:xfrm>
        </p:spPr>
        <p:txBody>
          <a:bodyPr anchor="b">
            <a:normAutofit/>
          </a:bodyPr>
          <a:lstStyle>
            <a:lvl1pPr algn="ctr">
              <a:defRPr sz="5400">
                <a:solidFill>
                  <a:schemeClr val="bg1"/>
                </a:solidFill>
              </a:defRPr>
            </a:lvl1pPr>
          </a:lstStyle>
          <a:p>
            <a:r>
              <a:rPr lang="fi-FI" dirty="0"/>
              <a:t>OTSIKKO</a:t>
            </a:r>
            <a:endParaRPr lang="en-US" dirty="0"/>
          </a:p>
        </p:txBody>
      </p:sp>
      <p:sp>
        <p:nvSpPr>
          <p:cNvPr id="3" name="Subtitle 2"/>
          <p:cNvSpPr>
            <a:spLocks noGrp="1"/>
          </p:cNvSpPr>
          <p:nvPr>
            <p:ph type="subTitle" idx="1" hasCustomPrompt="1"/>
          </p:nvPr>
        </p:nvSpPr>
        <p:spPr>
          <a:xfrm>
            <a:off x="5192182" y="2882509"/>
            <a:ext cx="3606800" cy="876691"/>
          </a:xfrm>
        </p:spPr>
        <p:txBody>
          <a:bodyPr>
            <a:normAutofit/>
          </a:bodyPr>
          <a:lstStyle>
            <a:lvl1pPr marL="0" indent="0" algn="ctr">
              <a:buNone/>
              <a:defRPr sz="5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endParaRPr lang="en-US" dirty="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8851" y="90382"/>
            <a:ext cx="6138408" cy="6116168"/>
          </a:xfrm>
          <a:prstGeom prst="rect">
            <a:avLst/>
          </a:prstGeom>
        </p:spPr>
      </p:pic>
      <p:sp>
        <p:nvSpPr>
          <p:cNvPr id="8" name="Suorakulmio 7"/>
          <p:cNvSpPr/>
          <p:nvPr userDrawn="1"/>
        </p:nvSpPr>
        <p:spPr>
          <a:xfrm flipV="1">
            <a:off x="-127000" y="6858000"/>
            <a:ext cx="92709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849" y="5453488"/>
            <a:ext cx="1442326" cy="753062"/>
          </a:xfrm>
          <a:prstGeom prst="rect">
            <a:avLst/>
          </a:prstGeom>
        </p:spPr>
      </p:pic>
      <p:pic>
        <p:nvPicPr>
          <p:cNvPr id="10" name="Kuva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9557" y="5320877"/>
            <a:ext cx="2138522" cy="983720"/>
          </a:xfrm>
          <a:prstGeom prst="rect">
            <a:avLst/>
          </a:prstGeom>
        </p:spPr>
      </p:pic>
      <p:pic>
        <p:nvPicPr>
          <p:cNvPr id="5" name="Kuva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00398" y="5396967"/>
            <a:ext cx="860389" cy="860389"/>
          </a:xfrm>
          <a:prstGeom prst="rect">
            <a:avLst/>
          </a:prstGeom>
        </p:spPr>
      </p:pic>
    </p:spTree>
    <p:extLst>
      <p:ext uri="{BB962C8B-B14F-4D97-AF65-F5344CB8AC3E}">
        <p14:creationId xmlns:p14="http://schemas.microsoft.com/office/powerpoint/2010/main" val="1367475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Otsikkosivu Magenta">
    <p:spTree>
      <p:nvGrpSpPr>
        <p:cNvPr id="1" name=""/>
        <p:cNvGrpSpPr/>
        <p:nvPr/>
      </p:nvGrpSpPr>
      <p:grpSpPr>
        <a:xfrm>
          <a:off x="0" y="0"/>
          <a:ext cx="0" cy="0"/>
          <a:chOff x="0" y="0"/>
          <a:chExt cx="0" cy="0"/>
        </a:xfrm>
      </p:grpSpPr>
      <p:sp>
        <p:nvSpPr>
          <p:cNvPr id="4" name="Rectangle 12"/>
          <p:cNvSpPr/>
          <p:nvPr userDrawn="1"/>
        </p:nvSpPr>
        <p:spPr>
          <a:xfrm>
            <a:off x="144463" y="119063"/>
            <a:ext cx="8874125" cy="6602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Picture 10" descr="soste_darkblue.png"/>
          <p:cNvPicPr>
            <a:picLocks noChangeAspect="1"/>
          </p:cNvPicPr>
          <p:nvPr/>
        </p:nvPicPr>
        <p:blipFill>
          <a:blip r:embed="rId2" cstate="print"/>
          <a:srcRect/>
          <a:stretch>
            <a:fillRect/>
          </a:stretch>
        </p:blipFill>
        <p:spPr bwMode="auto">
          <a:xfrm>
            <a:off x="461963" y="5484813"/>
            <a:ext cx="1179512" cy="307975"/>
          </a:xfrm>
          <a:prstGeom prst="rect">
            <a:avLst/>
          </a:prstGeom>
          <a:noFill/>
          <a:ln w="9525">
            <a:noFill/>
            <a:miter lim="800000"/>
            <a:headEnd/>
            <a:tailEnd/>
          </a:ln>
        </p:spPr>
      </p:pic>
      <p:sp>
        <p:nvSpPr>
          <p:cNvPr id="2" name="Title 1"/>
          <p:cNvSpPr>
            <a:spLocks noGrp="1"/>
          </p:cNvSpPr>
          <p:nvPr>
            <p:ph type="ctrTitle"/>
          </p:nvPr>
        </p:nvSpPr>
        <p:spPr>
          <a:xfrm>
            <a:off x="445114" y="2073374"/>
            <a:ext cx="7772400" cy="1470025"/>
          </a:xfrm>
        </p:spPr>
        <p:txBody>
          <a:bodyPr anchor="t">
            <a:noAutofit/>
          </a:bodyPr>
          <a:lstStyle>
            <a:lvl1pPr algn="l">
              <a:lnSpc>
                <a:spcPts val="5280"/>
              </a:lnSpc>
              <a:defRPr sz="5400" b="0">
                <a:solidFill>
                  <a:schemeClr val="bg1"/>
                </a:solidFill>
              </a:defRPr>
            </a:lvl1pPr>
          </a:lstStyle>
          <a:p>
            <a:r>
              <a:rPr lang="en-US" dirty="0"/>
              <a:t>Click to edit Master title style</a:t>
            </a:r>
            <a:endParaRPr lang="fi-FI" dirty="0"/>
          </a:p>
        </p:txBody>
      </p:sp>
      <p:sp>
        <p:nvSpPr>
          <p:cNvPr id="3" name="Subtitle 2"/>
          <p:cNvSpPr>
            <a:spLocks noGrp="1"/>
          </p:cNvSpPr>
          <p:nvPr>
            <p:ph type="subTitle" idx="1"/>
          </p:nvPr>
        </p:nvSpPr>
        <p:spPr>
          <a:xfrm>
            <a:off x="504033" y="3582394"/>
            <a:ext cx="7376864" cy="982960"/>
          </a:xfrm>
        </p:spPr>
        <p:txBody>
          <a:bodyPr>
            <a:no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sp>
        <p:nvSpPr>
          <p:cNvPr id="7" name="Date Placeholder 3"/>
          <p:cNvSpPr>
            <a:spLocks noGrp="1"/>
          </p:cNvSpPr>
          <p:nvPr userDrawn="1">
            <p:ph type="dt" sz="half" idx="10"/>
          </p:nvPr>
        </p:nvSpPr>
        <p:spPr/>
        <p:txBody>
          <a:bodyPr/>
          <a:lstStyle>
            <a:lvl1pPr>
              <a:defRPr/>
            </a:lvl1pPr>
          </a:lstStyle>
          <a:p>
            <a:pPr>
              <a:defRPr/>
            </a:pPr>
            <a:fld id="{4EE369DD-09E9-4552-A960-F66F33142212}" type="datetimeFigureOut">
              <a:rPr lang="fi-FI"/>
              <a:pPr>
                <a:defRPr/>
              </a:pPr>
              <a:t>16.5.2019</a:t>
            </a:fld>
            <a:endParaRPr lang="fi-FI"/>
          </a:p>
        </p:txBody>
      </p:sp>
      <p:sp>
        <p:nvSpPr>
          <p:cNvPr id="8" name="Footer Placeholder 4"/>
          <p:cNvSpPr>
            <a:spLocks noGrp="1"/>
          </p:cNvSpPr>
          <p:nvPr userDrawn="1">
            <p:ph type="ftr" sz="quarter" idx="11"/>
          </p:nvPr>
        </p:nvSpPr>
        <p:spPr/>
        <p:txBody>
          <a:bodyPr/>
          <a:lstStyle>
            <a:lvl1pPr>
              <a:defRPr/>
            </a:lvl1pPr>
          </a:lstStyle>
          <a:p>
            <a:pPr>
              <a:defRPr/>
            </a:pPr>
            <a:endParaRPr lang="fi-FI"/>
          </a:p>
        </p:txBody>
      </p:sp>
      <p:sp>
        <p:nvSpPr>
          <p:cNvPr id="9" name="Slide Number Placeholder 5"/>
          <p:cNvSpPr>
            <a:spLocks noGrp="1"/>
          </p:cNvSpPr>
          <p:nvPr userDrawn="1">
            <p:ph type="sldNum" sz="quarter" idx="12"/>
          </p:nvPr>
        </p:nvSpPr>
        <p:spPr/>
        <p:txBody>
          <a:bodyPr/>
          <a:lstStyle>
            <a:lvl1pPr>
              <a:defRPr/>
            </a:lvl1pPr>
          </a:lstStyle>
          <a:p>
            <a:pPr>
              <a:defRPr/>
            </a:pPr>
            <a:fld id="{D7702422-E778-4B6E-874F-794E032AF19D}" type="slidenum">
              <a:rPr lang="fi-FI"/>
              <a:pPr>
                <a:defRPr/>
              </a:pPr>
              <a:t>‹#›</a:t>
            </a:fld>
            <a:endParaRPr lang="fi-FI"/>
          </a:p>
        </p:txBody>
      </p:sp>
      <p:pic>
        <p:nvPicPr>
          <p:cNvPr id="10" name="Picture 9" descr="soste-logo_txt_neg.png"/>
          <p:cNvPicPr>
            <a:picLocks noChangeAspect="1"/>
          </p:cNvPicPr>
          <p:nvPr userDrawn="1"/>
        </p:nvPicPr>
        <p:blipFill>
          <a:blip r:embed="rId3" cstate="print"/>
          <a:stretch>
            <a:fillRect/>
          </a:stretch>
        </p:blipFill>
        <p:spPr>
          <a:xfrm>
            <a:off x="461964" y="6016408"/>
            <a:ext cx="3041628" cy="432000"/>
          </a:xfrm>
          <a:prstGeom prst="rect">
            <a:avLst/>
          </a:prstGeom>
        </p:spPr>
      </p:pic>
    </p:spTree>
    <p:extLst>
      <p:ext uri="{BB962C8B-B14F-4D97-AF65-F5344CB8AC3E}">
        <p14:creationId xmlns:p14="http://schemas.microsoft.com/office/powerpoint/2010/main" val="1220511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Magenta">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Picture 12" descr="sostte_logo_white.png"/>
          <p:cNvPicPr>
            <a:picLocks noChangeAspect="1"/>
          </p:cNvPicPr>
          <p:nvPr/>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2"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3" name="Content Placeholder 2"/>
          <p:cNvSpPr>
            <a:spLocks noGrp="1"/>
          </p:cNvSpPr>
          <p:nvPr>
            <p:ph idx="1"/>
          </p:nvPr>
        </p:nvSpPr>
        <p:spPr>
          <a:xfrm>
            <a:off x="457614" y="1561731"/>
            <a:ext cx="8229600" cy="4525963"/>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6" name="Date Placeholder 3"/>
          <p:cNvSpPr>
            <a:spLocks noGrp="1"/>
          </p:cNvSpPr>
          <p:nvPr>
            <p:ph type="dt" sz="half" idx="10"/>
          </p:nvPr>
        </p:nvSpPr>
        <p:spPr/>
        <p:txBody>
          <a:bodyPr/>
          <a:lstStyle>
            <a:lvl1pPr>
              <a:defRPr/>
            </a:lvl1pPr>
          </a:lstStyle>
          <a:p>
            <a:pPr>
              <a:defRPr/>
            </a:pPr>
            <a:fld id="{EC3966C1-B84D-4D37-ADCF-381926B78A79}" type="datetimeFigureOut">
              <a:rPr lang="fi-FI"/>
              <a:pPr>
                <a:defRPr/>
              </a:pPr>
              <a:t>16.5.2019</a:t>
            </a:fld>
            <a:endParaRPr lang="fi-FI"/>
          </a:p>
        </p:txBody>
      </p:sp>
      <p:sp>
        <p:nvSpPr>
          <p:cNvPr id="7" name="Footer Placeholder 4"/>
          <p:cNvSpPr>
            <a:spLocks noGrp="1"/>
          </p:cNvSpPr>
          <p:nvPr>
            <p:ph type="ftr" sz="quarter" idx="11"/>
          </p:nvPr>
        </p:nvSpPr>
        <p:spPr/>
        <p:txBody>
          <a:bodyPr/>
          <a:lstStyle>
            <a:lvl1pPr>
              <a:defRPr/>
            </a:lvl1pPr>
          </a:lstStyle>
          <a:p>
            <a:pPr>
              <a:defRPr/>
            </a:pPr>
            <a:endParaRPr lang="fi-FI"/>
          </a:p>
        </p:txBody>
      </p:sp>
      <p:sp>
        <p:nvSpPr>
          <p:cNvPr id="8" name="Slide Number Placeholder 5"/>
          <p:cNvSpPr>
            <a:spLocks noGrp="1"/>
          </p:cNvSpPr>
          <p:nvPr>
            <p:ph type="sldNum" sz="quarter" idx="12"/>
          </p:nvPr>
        </p:nvSpPr>
        <p:spPr/>
        <p:txBody>
          <a:bodyPr/>
          <a:lstStyle>
            <a:lvl1pPr>
              <a:defRPr/>
            </a:lvl1pPr>
          </a:lstStyle>
          <a:p>
            <a:pPr>
              <a:defRPr/>
            </a:pPr>
            <a:fld id="{FC4FDF75-EF8A-416B-8D34-16D7C3D17662}" type="slidenum">
              <a:rPr lang="fi-FI"/>
              <a:pPr>
                <a:defRPr/>
              </a:pPr>
              <a:t>‹#›</a:t>
            </a:fld>
            <a:endParaRPr lang="fi-FI"/>
          </a:p>
        </p:txBody>
      </p:sp>
    </p:spTree>
    <p:extLst>
      <p:ext uri="{BB962C8B-B14F-4D97-AF65-F5344CB8AC3E}">
        <p14:creationId xmlns:p14="http://schemas.microsoft.com/office/powerpoint/2010/main" val="340152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kaksi siältöä Magenta">
    <p:spTree>
      <p:nvGrpSpPr>
        <p:cNvPr id="1" name=""/>
        <p:cNvGrpSpPr/>
        <p:nvPr/>
      </p:nvGrpSpPr>
      <p:grpSpPr>
        <a:xfrm>
          <a:off x="0" y="0"/>
          <a:ext cx="0" cy="0"/>
          <a:chOff x="0" y="0"/>
          <a:chExt cx="0" cy="0"/>
        </a:xfrm>
      </p:grpSpPr>
      <p:sp>
        <p:nvSpPr>
          <p:cNvPr id="5" name="Title 1"/>
          <p:cNvSpPr txBox="1">
            <a:spLocks/>
          </p:cNvSpPr>
          <p:nvPr userDrawn="1"/>
        </p:nvSpPr>
        <p:spPr>
          <a:xfrm>
            <a:off x="441325" y="492125"/>
            <a:ext cx="8229600" cy="1143000"/>
          </a:xfrm>
          <a:prstGeom prst="rect">
            <a:avLst/>
          </a:prstGeom>
        </p:spPr>
        <p:txBody>
          <a:bodyPr/>
          <a:lstStyle>
            <a:lvl1pPr algn="l">
              <a:defRPr b="0"/>
            </a:lvl1pPr>
          </a:lstStyle>
          <a:p>
            <a:pPr fontAlgn="auto">
              <a:spcAft>
                <a:spcPts val="0"/>
              </a:spcAft>
              <a:defRPr/>
            </a:pPr>
            <a:r>
              <a:rPr lang="en-US" sz="4400">
                <a:latin typeface="+mj-lt"/>
                <a:ea typeface="+mj-ea"/>
                <a:cs typeface="+mj-cs"/>
              </a:rPr>
              <a:t>Click to edit Master title style</a:t>
            </a:r>
            <a:endParaRPr lang="fi-FI" sz="4400" dirty="0">
              <a:latin typeface="+mj-lt"/>
              <a:ea typeface="+mj-ea"/>
              <a:cs typeface="+mj-cs"/>
            </a:endParaRPr>
          </a:p>
        </p:txBody>
      </p:sp>
      <p:sp>
        <p:nvSpPr>
          <p:cNvPr id="6" name="Rectangle 10"/>
          <p:cNvSpPr/>
          <p:nvPr userDrawn="1"/>
        </p:nvSpPr>
        <p:spPr>
          <a:xfrm>
            <a:off x="144463" y="6335713"/>
            <a:ext cx="8874125" cy="385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7" name="Picture 11"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14" name="Content Placeholder 2"/>
          <p:cNvSpPr>
            <a:spLocks noGrp="1"/>
          </p:cNvSpPr>
          <p:nvPr>
            <p:ph idx="13"/>
          </p:nvPr>
        </p:nvSpPr>
        <p:spPr>
          <a:xfrm>
            <a:off x="457614" y="1561731"/>
            <a:ext cx="4140000" cy="4500000"/>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4" name="Content Placeholder 3"/>
          <p:cNvSpPr>
            <a:spLocks noGrp="1"/>
          </p:cNvSpPr>
          <p:nvPr>
            <p:ph sz="half" idx="2"/>
          </p:nvPr>
        </p:nvSpPr>
        <p:spPr>
          <a:xfrm>
            <a:off x="4623148" y="1561731"/>
            <a:ext cx="4140000" cy="4500000"/>
          </a:xfrm>
        </p:spPr>
        <p:txBody>
          <a:bodyPr>
            <a:noAutofit/>
          </a:bodyPr>
          <a:lstStyle>
            <a:lvl1pPr algn="l" defTabSz="914400" rtl="0" eaLnBrk="1" latinLnBrk="0" hangingPunct="1">
              <a:lnSpc>
                <a:spcPts val="3800"/>
              </a:lnSpc>
              <a:spcBef>
                <a:spcPts val="0"/>
              </a:spcBef>
              <a:buFont typeface="Arial" pitchFamily="34" charset="0"/>
              <a:defRPr lang="fi-FI" sz="2600" kern="1200" dirty="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fi-FI" dirty="0"/>
          </a:p>
        </p:txBody>
      </p:sp>
      <p:sp>
        <p:nvSpPr>
          <p:cNvPr id="8" name="Date Placeholder 4"/>
          <p:cNvSpPr>
            <a:spLocks noGrp="1"/>
          </p:cNvSpPr>
          <p:nvPr>
            <p:ph type="dt" sz="half" idx="14"/>
          </p:nvPr>
        </p:nvSpPr>
        <p:spPr/>
        <p:txBody>
          <a:bodyPr/>
          <a:lstStyle>
            <a:lvl1pPr>
              <a:defRPr/>
            </a:lvl1pPr>
          </a:lstStyle>
          <a:p>
            <a:pPr>
              <a:defRPr/>
            </a:pPr>
            <a:fld id="{BD3F2997-5FF6-443A-B459-529472260349}" type="datetimeFigureOut">
              <a:rPr lang="fi-FI"/>
              <a:pPr>
                <a:defRPr/>
              </a:pPr>
              <a:t>16.5.2019</a:t>
            </a:fld>
            <a:endParaRPr lang="fi-FI"/>
          </a:p>
        </p:txBody>
      </p:sp>
      <p:sp>
        <p:nvSpPr>
          <p:cNvPr id="9" name="Footer Placeholder 5"/>
          <p:cNvSpPr>
            <a:spLocks noGrp="1"/>
          </p:cNvSpPr>
          <p:nvPr>
            <p:ph type="ftr" sz="quarter" idx="15"/>
          </p:nvPr>
        </p:nvSpPr>
        <p:spPr/>
        <p:txBody>
          <a:bodyPr/>
          <a:lstStyle>
            <a:lvl1pPr>
              <a:defRPr/>
            </a:lvl1pPr>
          </a:lstStyle>
          <a:p>
            <a:pPr>
              <a:defRPr/>
            </a:pPr>
            <a:endParaRPr lang="fi-FI"/>
          </a:p>
        </p:txBody>
      </p:sp>
      <p:sp>
        <p:nvSpPr>
          <p:cNvPr id="10" name="Slide Number Placeholder 6"/>
          <p:cNvSpPr>
            <a:spLocks noGrp="1"/>
          </p:cNvSpPr>
          <p:nvPr>
            <p:ph type="sldNum" sz="quarter" idx="16"/>
          </p:nvPr>
        </p:nvSpPr>
        <p:spPr/>
        <p:txBody>
          <a:bodyPr/>
          <a:lstStyle>
            <a:lvl1pPr>
              <a:defRPr/>
            </a:lvl1pPr>
          </a:lstStyle>
          <a:p>
            <a:pPr>
              <a:defRPr/>
            </a:pPr>
            <a:fld id="{4F0AA01B-F228-40B2-9F4F-FF8251CAAB6B}" type="slidenum">
              <a:rPr lang="fi-FI"/>
              <a:pPr>
                <a:defRPr/>
              </a:pPr>
              <a:t>‹#›</a:t>
            </a:fld>
            <a:endParaRPr lang="fi-FI"/>
          </a:p>
        </p:txBody>
      </p:sp>
    </p:spTree>
    <p:extLst>
      <p:ext uri="{BB962C8B-B14F-4D97-AF65-F5344CB8AC3E}">
        <p14:creationId xmlns:p14="http://schemas.microsoft.com/office/powerpoint/2010/main" val="212636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kuva Magenta">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Picture 10"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12" name="Picture Placeholder 11"/>
          <p:cNvSpPr>
            <a:spLocks noGrp="1"/>
          </p:cNvSpPr>
          <p:nvPr>
            <p:ph type="pic" sz="quarter" idx="13"/>
          </p:nvPr>
        </p:nvSpPr>
        <p:spPr>
          <a:xfrm>
            <a:off x="684213" y="1341438"/>
            <a:ext cx="7343775" cy="4824412"/>
          </a:xfrm>
        </p:spPr>
        <p:txBody>
          <a:bodyPr rtlCol="0">
            <a:normAutofit/>
          </a:bodyPr>
          <a:lstStyle/>
          <a:p>
            <a:pPr lvl="0"/>
            <a:endParaRPr lang="fi-FI" noProof="0"/>
          </a:p>
        </p:txBody>
      </p:sp>
      <p:sp>
        <p:nvSpPr>
          <p:cNvPr id="13"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6" name="Date Placeholder 3"/>
          <p:cNvSpPr>
            <a:spLocks noGrp="1"/>
          </p:cNvSpPr>
          <p:nvPr>
            <p:ph type="dt" sz="half" idx="14"/>
          </p:nvPr>
        </p:nvSpPr>
        <p:spPr/>
        <p:txBody>
          <a:bodyPr/>
          <a:lstStyle>
            <a:lvl1pPr>
              <a:defRPr/>
            </a:lvl1pPr>
          </a:lstStyle>
          <a:p>
            <a:pPr>
              <a:defRPr/>
            </a:pPr>
            <a:fld id="{41DBD56E-DCFC-4B2B-9B37-D3C1E795298B}" type="datetimeFigureOut">
              <a:rPr lang="fi-FI"/>
              <a:pPr>
                <a:defRPr/>
              </a:pPr>
              <a:t>16.5.2019</a:t>
            </a:fld>
            <a:endParaRPr lang="fi-FI"/>
          </a:p>
        </p:txBody>
      </p:sp>
      <p:sp>
        <p:nvSpPr>
          <p:cNvPr id="7" name="Footer Placeholder 4"/>
          <p:cNvSpPr>
            <a:spLocks noGrp="1"/>
          </p:cNvSpPr>
          <p:nvPr>
            <p:ph type="ftr" sz="quarter" idx="15"/>
          </p:nvPr>
        </p:nvSpPr>
        <p:spPr/>
        <p:txBody>
          <a:bodyPr/>
          <a:lstStyle>
            <a:lvl1pPr>
              <a:defRPr/>
            </a:lvl1pPr>
          </a:lstStyle>
          <a:p>
            <a:pPr>
              <a:defRPr/>
            </a:pPr>
            <a:endParaRPr lang="fi-FI"/>
          </a:p>
        </p:txBody>
      </p:sp>
      <p:sp>
        <p:nvSpPr>
          <p:cNvPr id="8" name="Slide Number Placeholder 5"/>
          <p:cNvSpPr>
            <a:spLocks noGrp="1"/>
          </p:cNvSpPr>
          <p:nvPr>
            <p:ph type="sldNum" sz="quarter" idx="16"/>
          </p:nvPr>
        </p:nvSpPr>
        <p:spPr/>
        <p:txBody>
          <a:bodyPr/>
          <a:lstStyle>
            <a:lvl1pPr>
              <a:defRPr/>
            </a:lvl1pPr>
          </a:lstStyle>
          <a:p>
            <a:pPr>
              <a:defRPr/>
            </a:pPr>
            <a:fld id="{8888D717-DC40-4C73-A93E-273C7BD3D48F}" type="slidenum">
              <a:rPr lang="fi-FI"/>
              <a:pPr>
                <a:defRPr/>
              </a:pPr>
              <a:t>‹#›</a:t>
            </a:fld>
            <a:endParaRPr lang="fi-FI"/>
          </a:p>
        </p:txBody>
      </p:sp>
    </p:spTree>
    <p:extLst>
      <p:ext uri="{BB962C8B-B14F-4D97-AF65-F5344CB8AC3E}">
        <p14:creationId xmlns:p14="http://schemas.microsoft.com/office/powerpoint/2010/main" val="243396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 ylhäällä Magenta">
    <p:spTree>
      <p:nvGrpSpPr>
        <p:cNvPr id="1" name=""/>
        <p:cNvGrpSpPr/>
        <p:nvPr/>
      </p:nvGrpSpPr>
      <p:grpSpPr>
        <a:xfrm>
          <a:off x="0" y="0"/>
          <a:ext cx="0" cy="0"/>
          <a:chOff x="0" y="0"/>
          <a:chExt cx="0" cy="0"/>
        </a:xfrm>
      </p:grpSpPr>
      <p:sp>
        <p:nvSpPr>
          <p:cNvPr id="3" name="Rectangle 9"/>
          <p:cNvSpPr/>
          <p:nvPr userDrawn="1"/>
        </p:nvSpPr>
        <p:spPr>
          <a:xfrm>
            <a:off x="144463" y="6335713"/>
            <a:ext cx="8874125" cy="385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4" name="Picture 10"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2" name="Title 1"/>
          <p:cNvSpPr>
            <a:spLocks noGrp="1"/>
          </p:cNvSpPr>
          <p:nvPr>
            <p:ph type="title"/>
          </p:nvPr>
        </p:nvSpPr>
        <p:spPr>
          <a:xfrm>
            <a:off x="353080" y="255442"/>
            <a:ext cx="8229600" cy="1143000"/>
          </a:xfrm>
        </p:spPr>
        <p:txBody>
          <a:bodyPr anchor="t">
            <a:noAutofit/>
          </a:bodyPr>
          <a:lstStyle>
            <a:lvl1pPr algn="l">
              <a:defRPr b="0" baseline="0"/>
            </a:lvl1pPr>
          </a:lstStyle>
          <a:p>
            <a:r>
              <a:rPr lang="en-US" dirty="0"/>
              <a:t>Click to edit Master title style</a:t>
            </a:r>
            <a:endParaRPr lang="fi-FI" dirty="0"/>
          </a:p>
        </p:txBody>
      </p:sp>
      <p:sp>
        <p:nvSpPr>
          <p:cNvPr id="5" name="Date Placeholder 3"/>
          <p:cNvSpPr>
            <a:spLocks noGrp="1"/>
          </p:cNvSpPr>
          <p:nvPr>
            <p:ph type="dt" sz="half" idx="10"/>
          </p:nvPr>
        </p:nvSpPr>
        <p:spPr/>
        <p:txBody>
          <a:bodyPr/>
          <a:lstStyle>
            <a:lvl1pPr>
              <a:defRPr/>
            </a:lvl1pPr>
          </a:lstStyle>
          <a:p>
            <a:pPr>
              <a:defRPr/>
            </a:pPr>
            <a:fld id="{A2B3D166-4C88-4534-A019-23F517326864}" type="datetimeFigureOut">
              <a:rPr lang="fi-FI"/>
              <a:pPr>
                <a:defRPr/>
              </a:pPr>
              <a:t>16.5.2019</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58004F6C-099E-432E-8335-95DCCD87A56F}" type="slidenum">
              <a:rPr lang="fi-FI"/>
              <a:pPr>
                <a:defRPr/>
              </a:pPr>
              <a:t>‹#›</a:t>
            </a:fld>
            <a:endParaRPr lang="fi-FI"/>
          </a:p>
        </p:txBody>
      </p:sp>
    </p:spTree>
    <p:extLst>
      <p:ext uri="{BB962C8B-B14F-4D97-AF65-F5344CB8AC3E}">
        <p14:creationId xmlns:p14="http://schemas.microsoft.com/office/powerpoint/2010/main" val="1159665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 Cyan">
    <p:spTree>
      <p:nvGrpSpPr>
        <p:cNvPr id="1" name=""/>
        <p:cNvGrpSpPr/>
        <p:nvPr/>
      </p:nvGrpSpPr>
      <p:grpSpPr>
        <a:xfrm>
          <a:off x="0" y="0"/>
          <a:ext cx="0" cy="0"/>
          <a:chOff x="0" y="0"/>
          <a:chExt cx="0" cy="0"/>
        </a:xfrm>
      </p:grpSpPr>
      <p:sp>
        <p:nvSpPr>
          <p:cNvPr id="3" name="Rectangle 10"/>
          <p:cNvSpPr/>
          <p:nvPr userDrawn="1"/>
        </p:nvSpPr>
        <p:spPr>
          <a:xfrm>
            <a:off x="144463" y="119063"/>
            <a:ext cx="8874125" cy="6602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4" name="Picture 9" descr="sostte_logo_white.png"/>
          <p:cNvPicPr>
            <a:picLocks noChangeAspect="1"/>
          </p:cNvPicPr>
          <p:nvPr/>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2" name="Title 1"/>
          <p:cNvSpPr>
            <a:spLocks noGrp="1"/>
          </p:cNvSpPr>
          <p:nvPr>
            <p:ph type="ctrTitle"/>
          </p:nvPr>
        </p:nvSpPr>
        <p:spPr>
          <a:xfrm>
            <a:off x="492596" y="2290319"/>
            <a:ext cx="8543900" cy="1470025"/>
          </a:xfrm>
        </p:spPr>
        <p:txBody>
          <a:bodyPr anchor="t">
            <a:noAutofit/>
          </a:bodyPr>
          <a:lstStyle>
            <a:lvl1pPr algn="l">
              <a:lnSpc>
                <a:spcPts val="5280"/>
              </a:lnSpc>
              <a:defRPr sz="5400" b="0">
                <a:solidFill>
                  <a:schemeClr val="bg1"/>
                </a:solidFill>
              </a:defRPr>
            </a:lvl1pPr>
          </a:lstStyle>
          <a:p>
            <a:r>
              <a:rPr lang="en-US" dirty="0"/>
              <a:t>Click to edit Master title style</a:t>
            </a:r>
            <a:endParaRPr lang="fi-FI" dirty="0"/>
          </a:p>
        </p:txBody>
      </p:sp>
      <p:sp>
        <p:nvSpPr>
          <p:cNvPr id="5" name="Date Placeholder 3"/>
          <p:cNvSpPr>
            <a:spLocks noGrp="1"/>
          </p:cNvSpPr>
          <p:nvPr>
            <p:ph type="dt" sz="half" idx="10"/>
          </p:nvPr>
        </p:nvSpPr>
        <p:spPr/>
        <p:txBody>
          <a:bodyPr/>
          <a:lstStyle>
            <a:lvl1pPr>
              <a:defRPr/>
            </a:lvl1pPr>
          </a:lstStyle>
          <a:p>
            <a:pPr>
              <a:defRPr/>
            </a:pPr>
            <a:fld id="{12A75A6A-0E31-46DC-A1B0-4CA24D0C3517}" type="datetimeFigureOut">
              <a:rPr lang="fi-FI"/>
              <a:pPr>
                <a:defRPr/>
              </a:pPr>
              <a:t>16.5.2019</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DC41C45D-5371-49AD-B547-B081DFEC92D0}" type="slidenum">
              <a:rPr lang="fi-FI"/>
              <a:pPr>
                <a:defRPr/>
              </a:pPr>
              <a:t>‹#›</a:t>
            </a:fld>
            <a:endParaRPr lang="fi-FI"/>
          </a:p>
        </p:txBody>
      </p:sp>
    </p:spTree>
    <p:extLst>
      <p:ext uri="{BB962C8B-B14F-4D97-AF65-F5344CB8AC3E}">
        <p14:creationId xmlns:p14="http://schemas.microsoft.com/office/powerpoint/2010/main" val="266857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Cyan">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Picture 10"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12"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13" name="Content Placeholder 2"/>
          <p:cNvSpPr>
            <a:spLocks noGrp="1"/>
          </p:cNvSpPr>
          <p:nvPr>
            <p:ph idx="1"/>
          </p:nvPr>
        </p:nvSpPr>
        <p:spPr>
          <a:xfrm>
            <a:off x="457614" y="1561731"/>
            <a:ext cx="8229600" cy="4525963"/>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6" name="Date Placeholder 3"/>
          <p:cNvSpPr>
            <a:spLocks noGrp="1"/>
          </p:cNvSpPr>
          <p:nvPr>
            <p:ph type="dt" sz="half" idx="10"/>
          </p:nvPr>
        </p:nvSpPr>
        <p:spPr/>
        <p:txBody>
          <a:bodyPr/>
          <a:lstStyle>
            <a:lvl1pPr>
              <a:defRPr/>
            </a:lvl1pPr>
          </a:lstStyle>
          <a:p>
            <a:pPr>
              <a:defRPr/>
            </a:pPr>
            <a:fld id="{FBB1B7A9-4DF8-443A-9223-4135820FA997}" type="datetimeFigureOut">
              <a:rPr lang="fi-FI"/>
              <a:pPr>
                <a:defRPr/>
              </a:pPr>
              <a:t>16.5.2019</a:t>
            </a:fld>
            <a:endParaRPr lang="fi-FI"/>
          </a:p>
        </p:txBody>
      </p:sp>
      <p:sp>
        <p:nvSpPr>
          <p:cNvPr id="7" name="Footer Placeholder 4"/>
          <p:cNvSpPr>
            <a:spLocks noGrp="1"/>
          </p:cNvSpPr>
          <p:nvPr>
            <p:ph type="ftr" sz="quarter" idx="11"/>
          </p:nvPr>
        </p:nvSpPr>
        <p:spPr/>
        <p:txBody>
          <a:bodyPr/>
          <a:lstStyle>
            <a:lvl1pPr>
              <a:defRPr/>
            </a:lvl1pPr>
          </a:lstStyle>
          <a:p>
            <a:pPr>
              <a:defRPr/>
            </a:pPr>
            <a:endParaRPr lang="fi-FI"/>
          </a:p>
        </p:txBody>
      </p:sp>
      <p:sp>
        <p:nvSpPr>
          <p:cNvPr id="8" name="Slide Number Placeholder 5"/>
          <p:cNvSpPr>
            <a:spLocks noGrp="1"/>
          </p:cNvSpPr>
          <p:nvPr>
            <p:ph type="sldNum" sz="quarter" idx="12"/>
          </p:nvPr>
        </p:nvSpPr>
        <p:spPr/>
        <p:txBody>
          <a:bodyPr/>
          <a:lstStyle>
            <a:lvl1pPr>
              <a:defRPr/>
            </a:lvl1pPr>
          </a:lstStyle>
          <a:p>
            <a:pPr>
              <a:defRPr/>
            </a:pPr>
            <a:fld id="{4221D14A-CE3E-4FCE-B2F8-A1A8735CD99E}" type="slidenum">
              <a:rPr lang="fi-FI"/>
              <a:pPr>
                <a:defRPr/>
              </a:pPr>
              <a:t>‹#›</a:t>
            </a:fld>
            <a:endParaRPr lang="fi-FI"/>
          </a:p>
        </p:txBody>
      </p:sp>
    </p:spTree>
    <p:extLst>
      <p:ext uri="{BB962C8B-B14F-4D97-AF65-F5344CB8AC3E}">
        <p14:creationId xmlns:p14="http://schemas.microsoft.com/office/powerpoint/2010/main" val="3294412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 Blue">
    <p:spTree>
      <p:nvGrpSpPr>
        <p:cNvPr id="1" name=""/>
        <p:cNvGrpSpPr/>
        <p:nvPr/>
      </p:nvGrpSpPr>
      <p:grpSpPr>
        <a:xfrm>
          <a:off x="0" y="0"/>
          <a:ext cx="0" cy="0"/>
          <a:chOff x="0" y="0"/>
          <a:chExt cx="0" cy="0"/>
        </a:xfrm>
      </p:grpSpPr>
      <p:sp>
        <p:nvSpPr>
          <p:cNvPr id="3" name="Rectangle 11"/>
          <p:cNvSpPr/>
          <p:nvPr userDrawn="1"/>
        </p:nvSpPr>
        <p:spPr>
          <a:xfrm>
            <a:off x="144463" y="119063"/>
            <a:ext cx="8874125" cy="66024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4" name="Picture 12"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14" name="Title 1"/>
          <p:cNvSpPr>
            <a:spLocks noGrp="1"/>
          </p:cNvSpPr>
          <p:nvPr>
            <p:ph type="ctrTitle"/>
          </p:nvPr>
        </p:nvSpPr>
        <p:spPr>
          <a:xfrm>
            <a:off x="492596" y="2290319"/>
            <a:ext cx="8543900" cy="1470025"/>
          </a:xfrm>
        </p:spPr>
        <p:txBody>
          <a:bodyPr anchor="t">
            <a:noAutofit/>
          </a:bodyPr>
          <a:lstStyle>
            <a:lvl1pPr algn="l">
              <a:lnSpc>
                <a:spcPts val="5280"/>
              </a:lnSpc>
              <a:defRPr sz="5400" b="0">
                <a:solidFill>
                  <a:schemeClr val="bg1"/>
                </a:solidFill>
              </a:defRPr>
            </a:lvl1pPr>
          </a:lstStyle>
          <a:p>
            <a:r>
              <a:rPr lang="en-US" dirty="0"/>
              <a:t>Click to edit Master title style</a:t>
            </a:r>
            <a:endParaRPr lang="fi-FI" dirty="0"/>
          </a:p>
        </p:txBody>
      </p:sp>
      <p:sp>
        <p:nvSpPr>
          <p:cNvPr id="5" name="Date Placeholder 3"/>
          <p:cNvSpPr>
            <a:spLocks noGrp="1"/>
          </p:cNvSpPr>
          <p:nvPr userDrawn="1">
            <p:ph type="dt" sz="half" idx="10"/>
          </p:nvPr>
        </p:nvSpPr>
        <p:spPr/>
        <p:txBody>
          <a:bodyPr/>
          <a:lstStyle>
            <a:lvl1pPr>
              <a:defRPr/>
            </a:lvl1pPr>
          </a:lstStyle>
          <a:p>
            <a:pPr>
              <a:defRPr/>
            </a:pPr>
            <a:fld id="{8E634567-E8FF-4E25-95EC-B3D585FEA967}" type="datetimeFigureOut">
              <a:rPr lang="fi-FI"/>
              <a:pPr>
                <a:defRPr/>
              </a:pPr>
              <a:t>16.5.2019</a:t>
            </a:fld>
            <a:endParaRPr lang="fi-FI"/>
          </a:p>
        </p:txBody>
      </p:sp>
      <p:sp>
        <p:nvSpPr>
          <p:cNvPr id="6" name="Footer Placeholder 4"/>
          <p:cNvSpPr>
            <a:spLocks noGrp="1"/>
          </p:cNvSpPr>
          <p:nvPr userDrawn="1">
            <p:ph type="ftr" sz="quarter" idx="11"/>
          </p:nvPr>
        </p:nvSpPr>
        <p:spPr/>
        <p:txBody>
          <a:bodyPr/>
          <a:lstStyle>
            <a:lvl1pPr>
              <a:defRPr/>
            </a:lvl1pPr>
          </a:lstStyle>
          <a:p>
            <a:pPr>
              <a:defRPr/>
            </a:pPr>
            <a:endParaRPr lang="fi-FI"/>
          </a:p>
        </p:txBody>
      </p:sp>
      <p:sp>
        <p:nvSpPr>
          <p:cNvPr id="7" name="Slide Number Placeholder 5"/>
          <p:cNvSpPr>
            <a:spLocks noGrp="1"/>
          </p:cNvSpPr>
          <p:nvPr userDrawn="1">
            <p:ph type="sldNum" sz="quarter" idx="12"/>
          </p:nvPr>
        </p:nvSpPr>
        <p:spPr/>
        <p:txBody>
          <a:bodyPr/>
          <a:lstStyle>
            <a:lvl1pPr>
              <a:defRPr/>
            </a:lvl1pPr>
          </a:lstStyle>
          <a:p>
            <a:pPr>
              <a:defRPr/>
            </a:pPr>
            <a:fld id="{C4CC238E-86D4-44B6-B19C-0C730E5D4F89}" type="slidenum">
              <a:rPr lang="fi-FI"/>
              <a:pPr>
                <a:defRPr/>
              </a:pPr>
              <a:t>‹#›</a:t>
            </a:fld>
            <a:endParaRPr lang="fi-FI"/>
          </a:p>
        </p:txBody>
      </p:sp>
    </p:spTree>
    <p:extLst>
      <p:ext uri="{BB962C8B-B14F-4D97-AF65-F5344CB8AC3E}">
        <p14:creationId xmlns:p14="http://schemas.microsoft.com/office/powerpoint/2010/main" val="2515520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ja sisältö Blue">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Picture 10"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12"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13" name="Content Placeholder 2"/>
          <p:cNvSpPr>
            <a:spLocks noGrp="1"/>
          </p:cNvSpPr>
          <p:nvPr>
            <p:ph idx="1"/>
          </p:nvPr>
        </p:nvSpPr>
        <p:spPr>
          <a:xfrm>
            <a:off x="457614" y="1561731"/>
            <a:ext cx="8229600" cy="4525963"/>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6" name="Date Placeholder 3"/>
          <p:cNvSpPr>
            <a:spLocks noGrp="1"/>
          </p:cNvSpPr>
          <p:nvPr>
            <p:ph type="dt" sz="half" idx="10"/>
          </p:nvPr>
        </p:nvSpPr>
        <p:spPr/>
        <p:txBody>
          <a:bodyPr/>
          <a:lstStyle>
            <a:lvl1pPr>
              <a:defRPr/>
            </a:lvl1pPr>
          </a:lstStyle>
          <a:p>
            <a:pPr>
              <a:defRPr/>
            </a:pPr>
            <a:fld id="{19A3EFC6-5C55-4F1E-854E-9C464F6839DB}" type="datetimeFigureOut">
              <a:rPr lang="fi-FI"/>
              <a:pPr>
                <a:defRPr/>
              </a:pPr>
              <a:t>16.5.2019</a:t>
            </a:fld>
            <a:endParaRPr lang="fi-FI"/>
          </a:p>
        </p:txBody>
      </p:sp>
      <p:sp>
        <p:nvSpPr>
          <p:cNvPr id="7" name="Footer Placeholder 4"/>
          <p:cNvSpPr>
            <a:spLocks noGrp="1"/>
          </p:cNvSpPr>
          <p:nvPr>
            <p:ph type="ftr" sz="quarter" idx="11"/>
          </p:nvPr>
        </p:nvSpPr>
        <p:spPr/>
        <p:txBody>
          <a:bodyPr/>
          <a:lstStyle>
            <a:lvl1pPr>
              <a:defRPr/>
            </a:lvl1pPr>
          </a:lstStyle>
          <a:p>
            <a:pPr>
              <a:defRPr/>
            </a:pPr>
            <a:endParaRPr lang="fi-FI"/>
          </a:p>
        </p:txBody>
      </p:sp>
      <p:sp>
        <p:nvSpPr>
          <p:cNvPr id="8" name="Slide Number Placeholder 5"/>
          <p:cNvSpPr>
            <a:spLocks noGrp="1"/>
          </p:cNvSpPr>
          <p:nvPr>
            <p:ph type="sldNum" sz="quarter" idx="12"/>
          </p:nvPr>
        </p:nvSpPr>
        <p:spPr/>
        <p:txBody>
          <a:bodyPr/>
          <a:lstStyle>
            <a:lvl1pPr>
              <a:defRPr/>
            </a:lvl1pPr>
          </a:lstStyle>
          <a:p>
            <a:pPr>
              <a:defRPr/>
            </a:pPr>
            <a:fld id="{7720102B-9A4D-45DF-96CA-99332484C0BF}" type="slidenum">
              <a:rPr lang="fi-FI"/>
              <a:pPr>
                <a:defRPr/>
              </a:pPr>
              <a:t>‹#›</a:t>
            </a:fld>
            <a:endParaRPr lang="fi-FI"/>
          </a:p>
        </p:txBody>
      </p:sp>
    </p:spTree>
    <p:extLst>
      <p:ext uri="{BB962C8B-B14F-4D97-AF65-F5344CB8AC3E}">
        <p14:creationId xmlns:p14="http://schemas.microsoft.com/office/powerpoint/2010/main" val="2029503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 ylhäällä Blue">
    <p:spTree>
      <p:nvGrpSpPr>
        <p:cNvPr id="1" name=""/>
        <p:cNvGrpSpPr/>
        <p:nvPr/>
      </p:nvGrpSpPr>
      <p:grpSpPr>
        <a:xfrm>
          <a:off x="0" y="0"/>
          <a:ext cx="0" cy="0"/>
          <a:chOff x="0" y="0"/>
          <a:chExt cx="0" cy="0"/>
        </a:xfrm>
      </p:grpSpPr>
      <p:sp>
        <p:nvSpPr>
          <p:cNvPr id="3" name="Rectangle 9"/>
          <p:cNvSpPr/>
          <p:nvPr userDrawn="1"/>
        </p:nvSpPr>
        <p:spPr>
          <a:xfrm>
            <a:off x="144463" y="6335713"/>
            <a:ext cx="8874125" cy="38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4" name="Picture 10"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12" name="Title 1"/>
          <p:cNvSpPr>
            <a:spLocks noGrp="1"/>
          </p:cNvSpPr>
          <p:nvPr>
            <p:ph type="title"/>
          </p:nvPr>
        </p:nvSpPr>
        <p:spPr>
          <a:xfrm>
            <a:off x="353080" y="255442"/>
            <a:ext cx="8229600" cy="1143000"/>
          </a:xfrm>
        </p:spPr>
        <p:txBody>
          <a:bodyPr anchor="t">
            <a:noAutofit/>
          </a:bodyPr>
          <a:lstStyle>
            <a:lvl1pPr algn="l">
              <a:defRPr b="0" baseline="0"/>
            </a:lvl1pPr>
          </a:lstStyle>
          <a:p>
            <a:r>
              <a:rPr lang="en-US" dirty="0"/>
              <a:t>Click to edit Master title style</a:t>
            </a:r>
            <a:endParaRPr lang="fi-FI" dirty="0"/>
          </a:p>
        </p:txBody>
      </p:sp>
      <p:sp>
        <p:nvSpPr>
          <p:cNvPr id="5" name="Date Placeholder 3"/>
          <p:cNvSpPr>
            <a:spLocks noGrp="1"/>
          </p:cNvSpPr>
          <p:nvPr>
            <p:ph type="dt" sz="half" idx="10"/>
          </p:nvPr>
        </p:nvSpPr>
        <p:spPr/>
        <p:txBody>
          <a:bodyPr/>
          <a:lstStyle>
            <a:lvl1pPr>
              <a:defRPr/>
            </a:lvl1pPr>
          </a:lstStyle>
          <a:p>
            <a:pPr>
              <a:defRPr/>
            </a:pPr>
            <a:fld id="{043D727F-3901-4AEE-B097-E45FD149058B}" type="datetimeFigureOut">
              <a:rPr lang="fi-FI"/>
              <a:pPr>
                <a:defRPr/>
              </a:pPr>
              <a:t>16.5.2019</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0B3A96C9-7EC5-4C2F-912B-D6A8F0211C41}" type="slidenum">
              <a:rPr lang="fi-FI"/>
              <a:pPr>
                <a:defRPr/>
              </a:pPr>
              <a:t>‹#›</a:t>
            </a:fld>
            <a:endParaRPr lang="fi-FI"/>
          </a:p>
        </p:txBody>
      </p:sp>
    </p:spTree>
    <p:extLst>
      <p:ext uri="{BB962C8B-B14F-4D97-AF65-F5344CB8AC3E}">
        <p14:creationId xmlns:p14="http://schemas.microsoft.com/office/powerpoint/2010/main" val="370989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rgbClr val="63AA2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44018" y="1892972"/>
            <a:ext cx="3829050" cy="1053570"/>
          </a:xfrm>
        </p:spPr>
        <p:txBody>
          <a:bodyPr anchor="b">
            <a:normAutofit/>
          </a:bodyPr>
          <a:lstStyle>
            <a:lvl1pPr algn="ctr">
              <a:defRPr sz="5400">
                <a:solidFill>
                  <a:schemeClr val="bg1"/>
                </a:solidFill>
              </a:defRPr>
            </a:lvl1pPr>
          </a:lstStyle>
          <a:p>
            <a:r>
              <a:rPr lang="fi-FI" dirty="0"/>
              <a:t>OTSIKKO</a:t>
            </a:r>
            <a:endParaRPr lang="en-US" dirty="0"/>
          </a:p>
        </p:txBody>
      </p:sp>
      <p:sp>
        <p:nvSpPr>
          <p:cNvPr id="3" name="Subtitle 2"/>
          <p:cNvSpPr>
            <a:spLocks noGrp="1"/>
          </p:cNvSpPr>
          <p:nvPr>
            <p:ph type="subTitle" idx="1" hasCustomPrompt="1"/>
          </p:nvPr>
        </p:nvSpPr>
        <p:spPr>
          <a:xfrm>
            <a:off x="5192182" y="2882509"/>
            <a:ext cx="3606800" cy="876691"/>
          </a:xfrm>
        </p:spPr>
        <p:txBody>
          <a:bodyPr>
            <a:normAutofit/>
          </a:bodyPr>
          <a:lstStyle>
            <a:lvl1pPr marL="0" indent="0" algn="ctr">
              <a:buNone/>
              <a:defRPr sz="5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endParaRPr lang="en-US" dirty="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8851" y="90382"/>
            <a:ext cx="6138408" cy="6116168"/>
          </a:xfrm>
          <a:prstGeom prst="rect">
            <a:avLst/>
          </a:prstGeom>
        </p:spPr>
      </p:pic>
      <p:sp>
        <p:nvSpPr>
          <p:cNvPr id="8" name="Suorakulmio 7"/>
          <p:cNvSpPr/>
          <p:nvPr userDrawn="1"/>
        </p:nvSpPr>
        <p:spPr>
          <a:xfrm flipV="1">
            <a:off x="-127000" y="6858000"/>
            <a:ext cx="927099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36849" y="5453488"/>
            <a:ext cx="1442326" cy="753062"/>
          </a:xfrm>
          <a:prstGeom prst="rect">
            <a:avLst/>
          </a:prstGeom>
        </p:spPr>
      </p:pic>
      <p:pic>
        <p:nvPicPr>
          <p:cNvPr id="10" name="Kuva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9557" y="5320877"/>
            <a:ext cx="2138522" cy="983720"/>
          </a:xfrm>
          <a:prstGeom prst="rect">
            <a:avLst/>
          </a:prstGeom>
        </p:spPr>
      </p:pic>
      <p:pic>
        <p:nvPicPr>
          <p:cNvPr id="5" name="Kuva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00398" y="5396967"/>
            <a:ext cx="860389" cy="860389"/>
          </a:xfrm>
          <a:prstGeom prst="rect">
            <a:avLst/>
          </a:prstGeom>
        </p:spPr>
      </p:pic>
    </p:spTree>
    <p:extLst>
      <p:ext uri="{BB962C8B-B14F-4D97-AF65-F5344CB8AC3E}">
        <p14:creationId xmlns:p14="http://schemas.microsoft.com/office/powerpoint/2010/main" val="1268603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 Green">
    <p:spTree>
      <p:nvGrpSpPr>
        <p:cNvPr id="1" name=""/>
        <p:cNvGrpSpPr/>
        <p:nvPr/>
      </p:nvGrpSpPr>
      <p:grpSpPr>
        <a:xfrm>
          <a:off x="0" y="0"/>
          <a:ext cx="0" cy="0"/>
          <a:chOff x="0" y="0"/>
          <a:chExt cx="0" cy="0"/>
        </a:xfrm>
      </p:grpSpPr>
      <p:sp>
        <p:nvSpPr>
          <p:cNvPr id="3" name="Rectangle 10"/>
          <p:cNvSpPr/>
          <p:nvPr userDrawn="1"/>
        </p:nvSpPr>
        <p:spPr>
          <a:xfrm>
            <a:off x="144463" y="119063"/>
            <a:ext cx="8874125" cy="66024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4" name="Picture 11"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13" name="Title 1"/>
          <p:cNvSpPr>
            <a:spLocks noGrp="1"/>
          </p:cNvSpPr>
          <p:nvPr>
            <p:ph type="ctrTitle"/>
          </p:nvPr>
        </p:nvSpPr>
        <p:spPr>
          <a:xfrm>
            <a:off x="492596" y="2290319"/>
            <a:ext cx="8543900" cy="1470025"/>
          </a:xfrm>
        </p:spPr>
        <p:txBody>
          <a:bodyPr anchor="t">
            <a:noAutofit/>
          </a:bodyPr>
          <a:lstStyle>
            <a:lvl1pPr algn="l">
              <a:lnSpc>
                <a:spcPts val="5280"/>
              </a:lnSpc>
              <a:defRPr sz="5400" b="0">
                <a:solidFill>
                  <a:schemeClr val="bg1"/>
                </a:solidFill>
              </a:defRPr>
            </a:lvl1pPr>
          </a:lstStyle>
          <a:p>
            <a:r>
              <a:rPr lang="en-US" dirty="0"/>
              <a:t>Click to edit Master title style</a:t>
            </a:r>
            <a:endParaRPr lang="fi-FI" dirty="0"/>
          </a:p>
        </p:txBody>
      </p:sp>
      <p:sp>
        <p:nvSpPr>
          <p:cNvPr id="5" name="Date Placeholder 3"/>
          <p:cNvSpPr>
            <a:spLocks noGrp="1"/>
          </p:cNvSpPr>
          <p:nvPr>
            <p:ph type="dt" sz="half" idx="10"/>
          </p:nvPr>
        </p:nvSpPr>
        <p:spPr/>
        <p:txBody>
          <a:bodyPr/>
          <a:lstStyle>
            <a:lvl1pPr>
              <a:defRPr/>
            </a:lvl1pPr>
          </a:lstStyle>
          <a:p>
            <a:pPr>
              <a:defRPr/>
            </a:pPr>
            <a:fld id="{9AA58160-1E3E-4E6E-8EBC-0BB6336A74C8}" type="datetimeFigureOut">
              <a:rPr lang="fi-FI"/>
              <a:pPr>
                <a:defRPr/>
              </a:pPr>
              <a:t>16.5.2019</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326BAED3-47DD-45D8-8616-F3450FF3073A}" type="slidenum">
              <a:rPr lang="fi-FI"/>
              <a:pPr>
                <a:defRPr/>
              </a:pPr>
              <a:t>‹#›</a:t>
            </a:fld>
            <a:endParaRPr lang="fi-FI"/>
          </a:p>
        </p:txBody>
      </p:sp>
    </p:spTree>
    <p:extLst>
      <p:ext uri="{BB962C8B-B14F-4D97-AF65-F5344CB8AC3E}">
        <p14:creationId xmlns:p14="http://schemas.microsoft.com/office/powerpoint/2010/main" val="177791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 ja sisältö Green">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Picture 10"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12"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13" name="Content Placeholder 2"/>
          <p:cNvSpPr>
            <a:spLocks noGrp="1"/>
          </p:cNvSpPr>
          <p:nvPr>
            <p:ph idx="1"/>
          </p:nvPr>
        </p:nvSpPr>
        <p:spPr>
          <a:xfrm>
            <a:off x="457614" y="1561731"/>
            <a:ext cx="8229600" cy="4525963"/>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6" name="Date Placeholder 3"/>
          <p:cNvSpPr>
            <a:spLocks noGrp="1"/>
          </p:cNvSpPr>
          <p:nvPr>
            <p:ph type="dt" sz="half" idx="10"/>
          </p:nvPr>
        </p:nvSpPr>
        <p:spPr/>
        <p:txBody>
          <a:bodyPr/>
          <a:lstStyle>
            <a:lvl1pPr>
              <a:defRPr/>
            </a:lvl1pPr>
          </a:lstStyle>
          <a:p>
            <a:pPr>
              <a:defRPr/>
            </a:pPr>
            <a:fld id="{8E1C8C9E-10E6-4AEA-AEC2-52C16188BC91}" type="datetimeFigureOut">
              <a:rPr lang="fi-FI"/>
              <a:pPr>
                <a:defRPr/>
              </a:pPr>
              <a:t>16.5.2019</a:t>
            </a:fld>
            <a:endParaRPr lang="fi-FI"/>
          </a:p>
        </p:txBody>
      </p:sp>
      <p:sp>
        <p:nvSpPr>
          <p:cNvPr id="7" name="Footer Placeholder 4"/>
          <p:cNvSpPr>
            <a:spLocks noGrp="1"/>
          </p:cNvSpPr>
          <p:nvPr>
            <p:ph type="ftr" sz="quarter" idx="11"/>
          </p:nvPr>
        </p:nvSpPr>
        <p:spPr/>
        <p:txBody>
          <a:bodyPr/>
          <a:lstStyle>
            <a:lvl1pPr>
              <a:defRPr/>
            </a:lvl1pPr>
          </a:lstStyle>
          <a:p>
            <a:pPr>
              <a:defRPr/>
            </a:pPr>
            <a:endParaRPr lang="fi-FI"/>
          </a:p>
        </p:txBody>
      </p:sp>
      <p:sp>
        <p:nvSpPr>
          <p:cNvPr id="8" name="Slide Number Placeholder 5"/>
          <p:cNvSpPr>
            <a:spLocks noGrp="1"/>
          </p:cNvSpPr>
          <p:nvPr>
            <p:ph type="sldNum" sz="quarter" idx="12"/>
          </p:nvPr>
        </p:nvSpPr>
        <p:spPr/>
        <p:txBody>
          <a:bodyPr/>
          <a:lstStyle>
            <a:lvl1pPr>
              <a:defRPr/>
            </a:lvl1pPr>
          </a:lstStyle>
          <a:p>
            <a:pPr>
              <a:defRPr/>
            </a:pPr>
            <a:fld id="{5DDA585D-586D-4F86-9BB4-2EDBD232B84E}" type="slidenum">
              <a:rPr lang="fi-FI"/>
              <a:pPr>
                <a:defRPr/>
              </a:pPr>
              <a:t>‹#›</a:t>
            </a:fld>
            <a:endParaRPr lang="fi-FI"/>
          </a:p>
        </p:txBody>
      </p:sp>
    </p:spTree>
    <p:extLst>
      <p:ext uri="{BB962C8B-B14F-4D97-AF65-F5344CB8AC3E}">
        <p14:creationId xmlns:p14="http://schemas.microsoft.com/office/powerpoint/2010/main" val="962098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 Yelow">
    <p:spTree>
      <p:nvGrpSpPr>
        <p:cNvPr id="1" name=""/>
        <p:cNvGrpSpPr/>
        <p:nvPr/>
      </p:nvGrpSpPr>
      <p:grpSpPr>
        <a:xfrm>
          <a:off x="0" y="0"/>
          <a:ext cx="0" cy="0"/>
          <a:chOff x="0" y="0"/>
          <a:chExt cx="0" cy="0"/>
        </a:xfrm>
      </p:grpSpPr>
      <p:sp>
        <p:nvSpPr>
          <p:cNvPr id="3" name="Rectangle 2"/>
          <p:cNvSpPr/>
          <p:nvPr userDrawn="1"/>
        </p:nvSpPr>
        <p:spPr>
          <a:xfrm>
            <a:off x="144463" y="119063"/>
            <a:ext cx="8874125" cy="6602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4" name="Picture 9"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11" name="Title 1"/>
          <p:cNvSpPr>
            <a:spLocks noGrp="1"/>
          </p:cNvSpPr>
          <p:nvPr>
            <p:ph type="ctrTitle"/>
          </p:nvPr>
        </p:nvSpPr>
        <p:spPr>
          <a:xfrm>
            <a:off x="492596" y="2290319"/>
            <a:ext cx="8543900" cy="1470025"/>
          </a:xfrm>
        </p:spPr>
        <p:txBody>
          <a:bodyPr anchor="t">
            <a:noAutofit/>
          </a:bodyPr>
          <a:lstStyle>
            <a:lvl1pPr algn="l">
              <a:lnSpc>
                <a:spcPts val="5280"/>
              </a:lnSpc>
              <a:defRPr sz="5400" b="0">
                <a:solidFill>
                  <a:schemeClr val="bg1"/>
                </a:solidFill>
              </a:defRPr>
            </a:lvl1pPr>
          </a:lstStyle>
          <a:p>
            <a:r>
              <a:rPr lang="en-US" dirty="0"/>
              <a:t>Click to edit Master title style</a:t>
            </a:r>
            <a:endParaRPr lang="fi-FI" dirty="0"/>
          </a:p>
        </p:txBody>
      </p:sp>
      <p:sp>
        <p:nvSpPr>
          <p:cNvPr id="5" name="Date Placeholder 3"/>
          <p:cNvSpPr>
            <a:spLocks noGrp="1"/>
          </p:cNvSpPr>
          <p:nvPr>
            <p:ph type="dt" sz="half" idx="10"/>
          </p:nvPr>
        </p:nvSpPr>
        <p:spPr/>
        <p:txBody>
          <a:bodyPr/>
          <a:lstStyle>
            <a:lvl1pPr>
              <a:defRPr/>
            </a:lvl1pPr>
          </a:lstStyle>
          <a:p>
            <a:pPr>
              <a:defRPr/>
            </a:pPr>
            <a:fld id="{04B8725D-D8D1-4B3C-9410-02E1E72550F8}" type="datetimeFigureOut">
              <a:rPr lang="fi-FI"/>
              <a:pPr>
                <a:defRPr/>
              </a:pPr>
              <a:t>16.5.2019</a:t>
            </a:fld>
            <a:endParaRPr lang="fi-FI"/>
          </a:p>
        </p:txBody>
      </p:sp>
      <p:sp>
        <p:nvSpPr>
          <p:cNvPr id="6" name="Footer Placeholder 4"/>
          <p:cNvSpPr>
            <a:spLocks noGrp="1"/>
          </p:cNvSpPr>
          <p:nvPr>
            <p:ph type="ftr" sz="quarter" idx="11"/>
          </p:nvPr>
        </p:nvSpPr>
        <p:spPr/>
        <p:txBody>
          <a:bodyPr/>
          <a:lstStyle>
            <a:lvl1pPr>
              <a:defRPr/>
            </a:lvl1pPr>
          </a:lstStyle>
          <a:p>
            <a:pPr>
              <a:defRPr/>
            </a:pPr>
            <a:endParaRPr lang="fi-FI"/>
          </a:p>
        </p:txBody>
      </p:sp>
      <p:sp>
        <p:nvSpPr>
          <p:cNvPr id="7" name="Slide Number Placeholder 5"/>
          <p:cNvSpPr>
            <a:spLocks noGrp="1"/>
          </p:cNvSpPr>
          <p:nvPr>
            <p:ph type="sldNum" sz="quarter" idx="12"/>
          </p:nvPr>
        </p:nvSpPr>
        <p:spPr/>
        <p:txBody>
          <a:bodyPr/>
          <a:lstStyle>
            <a:lvl1pPr>
              <a:defRPr/>
            </a:lvl1pPr>
          </a:lstStyle>
          <a:p>
            <a:pPr>
              <a:defRPr/>
            </a:pPr>
            <a:fld id="{34A37733-A9AE-460E-BF57-5FE830DA25EC}" type="slidenum">
              <a:rPr lang="fi-FI"/>
              <a:pPr>
                <a:defRPr/>
              </a:pPr>
              <a:t>‹#›</a:t>
            </a:fld>
            <a:endParaRPr lang="fi-FI"/>
          </a:p>
        </p:txBody>
      </p:sp>
    </p:spTree>
    <p:extLst>
      <p:ext uri="{BB962C8B-B14F-4D97-AF65-F5344CB8AC3E}">
        <p14:creationId xmlns:p14="http://schemas.microsoft.com/office/powerpoint/2010/main" val="3185103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ja sisältö Yellow">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Picture 13" descr="sostte_logo_white.png"/>
          <p:cNvPicPr>
            <a:picLocks noChangeAspect="1"/>
          </p:cNvPicPr>
          <p:nvPr userDrawn="1"/>
        </p:nvPicPr>
        <p:blipFill>
          <a:blip r:embed="rId2" cstate="print"/>
          <a:srcRect/>
          <a:stretch>
            <a:fillRect/>
          </a:stretch>
        </p:blipFill>
        <p:spPr bwMode="auto">
          <a:xfrm>
            <a:off x="250825" y="6448425"/>
            <a:ext cx="679450" cy="177800"/>
          </a:xfrm>
          <a:prstGeom prst="rect">
            <a:avLst/>
          </a:prstGeom>
          <a:noFill/>
          <a:ln w="9525">
            <a:noFill/>
            <a:miter lim="800000"/>
            <a:headEnd/>
            <a:tailEnd/>
          </a:ln>
        </p:spPr>
      </p:pic>
      <p:sp>
        <p:nvSpPr>
          <p:cNvPr id="12"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13" name="Content Placeholder 2"/>
          <p:cNvSpPr>
            <a:spLocks noGrp="1"/>
          </p:cNvSpPr>
          <p:nvPr>
            <p:ph idx="1"/>
          </p:nvPr>
        </p:nvSpPr>
        <p:spPr>
          <a:xfrm>
            <a:off x="457614" y="1561731"/>
            <a:ext cx="8229600" cy="4525963"/>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6" name="Date Placeholder 3"/>
          <p:cNvSpPr>
            <a:spLocks noGrp="1"/>
          </p:cNvSpPr>
          <p:nvPr>
            <p:ph type="dt" sz="half" idx="10"/>
          </p:nvPr>
        </p:nvSpPr>
        <p:spPr/>
        <p:txBody>
          <a:bodyPr/>
          <a:lstStyle>
            <a:lvl1pPr>
              <a:defRPr/>
            </a:lvl1pPr>
          </a:lstStyle>
          <a:p>
            <a:pPr>
              <a:defRPr/>
            </a:pPr>
            <a:fld id="{B486CFD8-2563-4950-9880-16D8E7815CF0}" type="datetimeFigureOut">
              <a:rPr lang="fi-FI"/>
              <a:pPr>
                <a:defRPr/>
              </a:pPr>
              <a:t>16.5.2019</a:t>
            </a:fld>
            <a:endParaRPr lang="fi-FI"/>
          </a:p>
        </p:txBody>
      </p:sp>
      <p:sp>
        <p:nvSpPr>
          <p:cNvPr id="7" name="Footer Placeholder 4"/>
          <p:cNvSpPr>
            <a:spLocks noGrp="1"/>
          </p:cNvSpPr>
          <p:nvPr>
            <p:ph type="ftr" sz="quarter" idx="11"/>
          </p:nvPr>
        </p:nvSpPr>
        <p:spPr/>
        <p:txBody>
          <a:bodyPr/>
          <a:lstStyle>
            <a:lvl1pPr>
              <a:defRPr/>
            </a:lvl1pPr>
          </a:lstStyle>
          <a:p>
            <a:pPr>
              <a:defRPr/>
            </a:pPr>
            <a:endParaRPr lang="fi-FI"/>
          </a:p>
        </p:txBody>
      </p:sp>
      <p:sp>
        <p:nvSpPr>
          <p:cNvPr id="8" name="Slide Number Placeholder 5"/>
          <p:cNvSpPr>
            <a:spLocks noGrp="1"/>
          </p:cNvSpPr>
          <p:nvPr>
            <p:ph type="sldNum" sz="quarter" idx="12"/>
          </p:nvPr>
        </p:nvSpPr>
        <p:spPr/>
        <p:txBody>
          <a:bodyPr/>
          <a:lstStyle>
            <a:lvl1pPr>
              <a:defRPr/>
            </a:lvl1pPr>
          </a:lstStyle>
          <a:p>
            <a:pPr>
              <a:defRPr/>
            </a:pPr>
            <a:fld id="{C2C81197-B519-4D8F-8BA9-F6A1A2FFF2AA}" type="slidenum">
              <a:rPr lang="fi-FI"/>
              <a:pPr>
                <a:defRPr/>
              </a:pPr>
              <a:t>‹#›</a:t>
            </a:fld>
            <a:endParaRPr lang="fi-FI"/>
          </a:p>
        </p:txBody>
      </p:sp>
    </p:spTree>
    <p:extLst>
      <p:ext uri="{BB962C8B-B14F-4D97-AF65-F5344CB8AC3E}">
        <p14:creationId xmlns:p14="http://schemas.microsoft.com/office/powerpoint/2010/main" val="2149493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tsikko ja kaksi siältöä Magenta">
    <p:spTree>
      <p:nvGrpSpPr>
        <p:cNvPr id="1" name=""/>
        <p:cNvGrpSpPr/>
        <p:nvPr/>
      </p:nvGrpSpPr>
      <p:grpSpPr>
        <a:xfrm>
          <a:off x="0" y="0"/>
          <a:ext cx="0" cy="0"/>
          <a:chOff x="0" y="0"/>
          <a:chExt cx="0" cy="0"/>
        </a:xfrm>
      </p:grpSpPr>
      <p:sp>
        <p:nvSpPr>
          <p:cNvPr id="5" name="Title 1"/>
          <p:cNvSpPr txBox="1">
            <a:spLocks/>
          </p:cNvSpPr>
          <p:nvPr userDrawn="1"/>
        </p:nvSpPr>
        <p:spPr>
          <a:xfrm>
            <a:off x="441325" y="492125"/>
            <a:ext cx="8229600" cy="1143000"/>
          </a:xfrm>
          <a:prstGeom prst="rect">
            <a:avLst/>
          </a:prstGeom>
        </p:spPr>
        <p:txBody>
          <a:bodyPr/>
          <a:lstStyle>
            <a:lvl1pPr algn="l">
              <a:defRPr b="0"/>
            </a:lvl1pPr>
          </a:lstStyle>
          <a:p>
            <a:pPr fontAlgn="auto">
              <a:spcAft>
                <a:spcPts val="0"/>
              </a:spcAft>
              <a:defRPr/>
            </a:pPr>
            <a:r>
              <a:rPr lang="en-US" sz="4400">
                <a:solidFill>
                  <a:prstClr val="black"/>
                </a:solidFill>
                <a:latin typeface="Calibri"/>
              </a:rPr>
              <a:t>Click to edit Master title style</a:t>
            </a:r>
            <a:endParaRPr lang="fi-FI" sz="4400" dirty="0">
              <a:solidFill>
                <a:prstClr val="black"/>
              </a:solidFill>
              <a:latin typeface="Calibri"/>
            </a:endParaRPr>
          </a:p>
        </p:txBody>
      </p:sp>
      <p:sp>
        <p:nvSpPr>
          <p:cNvPr id="6" name="Rectangle 10"/>
          <p:cNvSpPr/>
          <p:nvPr userDrawn="1"/>
        </p:nvSpPr>
        <p:spPr>
          <a:xfrm>
            <a:off x="144463" y="6335713"/>
            <a:ext cx="8874125" cy="385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7" name="Group 9"/>
          <p:cNvGrpSpPr>
            <a:grpSpLocks/>
          </p:cNvGrpSpPr>
          <p:nvPr userDrawn="1"/>
        </p:nvGrpSpPr>
        <p:grpSpPr bwMode="auto">
          <a:xfrm>
            <a:off x="250825" y="6429375"/>
            <a:ext cx="2390775" cy="177800"/>
            <a:chOff x="250814" y="6429368"/>
            <a:chExt cx="2390787" cy="178598"/>
          </a:xfrm>
        </p:grpSpPr>
        <p:pic>
          <p:nvPicPr>
            <p:cNvPr id="8" name="Picture 11"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9" name="Picture 15"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14" name="Content Placeholder 2"/>
          <p:cNvSpPr>
            <a:spLocks noGrp="1"/>
          </p:cNvSpPr>
          <p:nvPr>
            <p:ph idx="13"/>
          </p:nvPr>
        </p:nvSpPr>
        <p:spPr>
          <a:xfrm>
            <a:off x="457614" y="1561731"/>
            <a:ext cx="4140000" cy="4500000"/>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4" name="Content Placeholder 3"/>
          <p:cNvSpPr>
            <a:spLocks noGrp="1"/>
          </p:cNvSpPr>
          <p:nvPr>
            <p:ph sz="half" idx="2"/>
          </p:nvPr>
        </p:nvSpPr>
        <p:spPr>
          <a:xfrm>
            <a:off x="4623148" y="1561731"/>
            <a:ext cx="4140000" cy="4500000"/>
          </a:xfrm>
        </p:spPr>
        <p:txBody>
          <a:bodyPr>
            <a:noAutofit/>
          </a:bodyPr>
          <a:lstStyle>
            <a:lvl1pPr algn="l" defTabSz="914400" rtl="0" eaLnBrk="1" latinLnBrk="0" hangingPunct="1">
              <a:lnSpc>
                <a:spcPts val="3800"/>
              </a:lnSpc>
              <a:spcBef>
                <a:spcPts val="0"/>
              </a:spcBef>
              <a:buFont typeface="Arial" pitchFamily="34" charset="0"/>
              <a:defRPr lang="fi-FI" sz="2600" kern="1200" dirty="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fi-FI" dirty="0"/>
          </a:p>
        </p:txBody>
      </p:sp>
      <p:sp>
        <p:nvSpPr>
          <p:cNvPr id="10" name="Date Placeholder 4"/>
          <p:cNvSpPr>
            <a:spLocks noGrp="1"/>
          </p:cNvSpPr>
          <p:nvPr>
            <p:ph type="dt" sz="half" idx="14"/>
          </p:nvPr>
        </p:nvSpPr>
        <p:spPr/>
        <p:txBody>
          <a:bodyPr/>
          <a:lstStyle>
            <a:lvl1pPr fontAlgn="base">
              <a:spcBef>
                <a:spcPct val="0"/>
              </a:spcBef>
              <a:spcAft>
                <a:spcPct val="0"/>
              </a:spcAft>
              <a:defRPr>
                <a:latin typeface="Arial" charset="0"/>
              </a:defRPr>
            </a:lvl1pPr>
          </a:lstStyle>
          <a:p>
            <a:pPr>
              <a:defRPr/>
            </a:pPr>
            <a:fld id="{C36429C9-5DC7-4619-9B83-B53D4676E8E2}" type="datetimeFigureOut">
              <a:rPr lang="fi-FI"/>
              <a:pPr>
                <a:defRPr/>
              </a:pPr>
              <a:t>16.5.2019</a:t>
            </a:fld>
            <a:endParaRPr lang="fi-FI"/>
          </a:p>
        </p:txBody>
      </p:sp>
      <p:sp>
        <p:nvSpPr>
          <p:cNvPr id="11" name="Footer Placeholder 5"/>
          <p:cNvSpPr>
            <a:spLocks noGrp="1"/>
          </p:cNvSpPr>
          <p:nvPr>
            <p:ph type="ftr" sz="quarter" idx="15"/>
          </p:nvPr>
        </p:nvSpPr>
        <p:spPr/>
        <p:txBody>
          <a:bodyPr/>
          <a:lstStyle>
            <a:lvl1pPr fontAlgn="base">
              <a:spcBef>
                <a:spcPct val="0"/>
              </a:spcBef>
              <a:spcAft>
                <a:spcPct val="0"/>
              </a:spcAft>
              <a:defRPr>
                <a:latin typeface="Arial" charset="0"/>
              </a:defRPr>
            </a:lvl1pPr>
          </a:lstStyle>
          <a:p>
            <a:pPr>
              <a:defRPr/>
            </a:pPr>
            <a:endParaRPr lang="fi-FI"/>
          </a:p>
        </p:txBody>
      </p:sp>
      <p:sp>
        <p:nvSpPr>
          <p:cNvPr id="12" name="Slide Number Placeholder 6"/>
          <p:cNvSpPr>
            <a:spLocks noGrp="1"/>
          </p:cNvSpPr>
          <p:nvPr>
            <p:ph type="sldNum" sz="quarter" idx="16"/>
          </p:nvPr>
        </p:nvSpPr>
        <p:spPr/>
        <p:txBody>
          <a:bodyPr/>
          <a:lstStyle>
            <a:lvl1pPr fontAlgn="base">
              <a:spcBef>
                <a:spcPct val="0"/>
              </a:spcBef>
              <a:spcAft>
                <a:spcPct val="0"/>
              </a:spcAft>
              <a:defRPr>
                <a:latin typeface="Arial" charset="0"/>
              </a:defRPr>
            </a:lvl1pPr>
          </a:lstStyle>
          <a:p>
            <a:pPr>
              <a:defRPr/>
            </a:pPr>
            <a:fld id="{68A20249-4698-4442-BE54-C74F81CDEBE6}" type="slidenum">
              <a:rPr lang="fi-FI"/>
              <a:pPr>
                <a:defRPr/>
              </a:pPr>
              <a:t>‹#›</a:t>
            </a:fld>
            <a:endParaRPr lang="fi-FI"/>
          </a:p>
        </p:txBody>
      </p:sp>
    </p:spTree>
    <p:extLst>
      <p:ext uri="{BB962C8B-B14F-4D97-AF65-F5344CB8AC3E}">
        <p14:creationId xmlns:p14="http://schemas.microsoft.com/office/powerpoint/2010/main" val="2212005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Otsikko ja kuva Magenta">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5" name="Group 10"/>
          <p:cNvGrpSpPr>
            <a:grpSpLocks/>
          </p:cNvGrpSpPr>
          <p:nvPr userDrawn="1"/>
        </p:nvGrpSpPr>
        <p:grpSpPr bwMode="auto">
          <a:xfrm>
            <a:off x="250825" y="6429375"/>
            <a:ext cx="2390775" cy="177800"/>
            <a:chOff x="250814" y="6429368"/>
            <a:chExt cx="2390787" cy="178598"/>
          </a:xfrm>
        </p:grpSpPr>
        <p:pic>
          <p:nvPicPr>
            <p:cNvPr id="6" name="Picture 13"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7" name="Picture 14"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12" name="Picture Placeholder 11"/>
          <p:cNvSpPr>
            <a:spLocks noGrp="1"/>
          </p:cNvSpPr>
          <p:nvPr>
            <p:ph type="pic" sz="quarter" idx="13"/>
          </p:nvPr>
        </p:nvSpPr>
        <p:spPr>
          <a:xfrm>
            <a:off x="684213" y="1341438"/>
            <a:ext cx="7343775" cy="4824412"/>
          </a:xfrm>
        </p:spPr>
        <p:txBody>
          <a:bodyPr rtlCol="0">
            <a:normAutofit/>
          </a:bodyPr>
          <a:lstStyle/>
          <a:p>
            <a:pPr lvl="0"/>
            <a:endParaRPr lang="fi-FI" noProof="0"/>
          </a:p>
        </p:txBody>
      </p:sp>
      <p:sp>
        <p:nvSpPr>
          <p:cNvPr id="13"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8" name="Date Placeholder 3"/>
          <p:cNvSpPr>
            <a:spLocks noGrp="1"/>
          </p:cNvSpPr>
          <p:nvPr>
            <p:ph type="dt" sz="half" idx="14"/>
          </p:nvPr>
        </p:nvSpPr>
        <p:spPr/>
        <p:txBody>
          <a:bodyPr/>
          <a:lstStyle>
            <a:lvl1pPr fontAlgn="base">
              <a:spcBef>
                <a:spcPct val="0"/>
              </a:spcBef>
              <a:spcAft>
                <a:spcPct val="0"/>
              </a:spcAft>
              <a:defRPr>
                <a:latin typeface="Arial" charset="0"/>
              </a:defRPr>
            </a:lvl1pPr>
          </a:lstStyle>
          <a:p>
            <a:pPr>
              <a:defRPr/>
            </a:pPr>
            <a:fld id="{91011805-5EBB-4A77-8660-CFAA025E8F5B}" type="datetimeFigureOut">
              <a:rPr lang="fi-FI"/>
              <a:pPr>
                <a:defRPr/>
              </a:pPr>
              <a:t>16.5.2019</a:t>
            </a:fld>
            <a:endParaRPr lang="fi-FI"/>
          </a:p>
        </p:txBody>
      </p:sp>
      <p:sp>
        <p:nvSpPr>
          <p:cNvPr id="9" name="Footer Placeholder 4"/>
          <p:cNvSpPr>
            <a:spLocks noGrp="1"/>
          </p:cNvSpPr>
          <p:nvPr>
            <p:ph type="ftr" sz="quarter" idx="15"/>
          </p:nvPr>
        </p:nvSpPr>
        <p:spPr/>
        <p:txBody>
          <a:bodyPr/>
          <a:lstStyle>
            <a:lvl1pPr fontAlgn="base">
              <a:spcBef>
                <a:spcPct val="0"/>
              </a:spcBef>
              <a:spcAft>
                <a:spcPct val="0"/>
              </a:spcAft>
              <a:defRPr>
                <a:latin typeface="Arial" charset="0"/>
              </a:defRPr>
            </a:lvl1pPr>
          </a:lstStyle>
          <a:p>
            <a:pPr>
              <a:defRPr/>
            </a:pPr>
            <a:endParaRPr lang="fi-FI"/>
          </a:p>
        </p:txBody>
      </p:sp>
      <p:sp>
        <p:nvSpPr>
          <p:cNvPr id="10" name="Slide Number Placeholder 5"/>
          <p:cNvSpPr>
            <a:spLocks noGrp="1"/>
          </p:cNvSpPr>
          <p:nvPr>
            <p:ph type="sldNum" sz="quarter" idx="16"/>
          </p:nvPr>
        </p:nvSpPr>
        <p:spPr/>
        <p:txBody>
          <a:bodyPr/>
          <a:lstStyle>
            <a:lvl1pPr fontAlgn="base">
              <a:spcBef>
                <a:spcPct val="0"/>
              </a:spcBef>
              <a:spcAft>
                <a:spcPct val="0"/>
              </a:spcAft>
              <a:defRPr>
                <a:latin typeface="Arial" charset="0"/>
              </a:defRPr>
            </a:lvl1pPr>
          </a:lstStyle>
          <a:p>
            <a:pPr>
              <a:defRPr/>
            </a:pPr>
            <a:fld id="{80319343-4578-4B2B-B8C6-CBB98E279953}" type="slidenum">
              <a:rPr lang="fi-FI"/>
              <a:pPr>
                <a:defRPr/>
              </a:pPr>
              <a:t>‹#›</a:t>
            </a:fld>
            <a:endParaRPr lang="fi-FI"/>
          </a:p>
        </p:txBody>
      </p:sp>
    </p:spTree>
    <p:extLst>
      <p:ext uri="{BB962C8B-B14F-4D97-AF65-F5344CB8AC3E}">
        <p14:creationId xmlns:p14="http://schemas.microsoft.com/office/powerpoint/2010/main" val="4161108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tsikko ylhäällä Magenta">
    <p:spTree>
      <p:nvGrpSpPr>
        <p:cNvPr id="1" name=""/>
        <p:cNvGrpSpPr/>
        <p:nvPr/>
      </p:nvGrpSpPr>
      <p:grpSpPr>
        <a:xfrm>
          <a:off x="0" y="0"/>
          <a:ext cx="0" cy="0"/>
          <a:chOff x="0" y="0"/>
          <a:chExt cx="0" cy="0"/>
        </a:xfrm>
      </p:grpSpPr>
      <p:sp>
        <p:nvSpPr>
          <p:cNvPr id="3" name="Rectangle 9"/>
          <p:cNvSpPr/>
          <p:nvPr userDrawn="1"/>
        </p:nvSpPr>
        <p:spPr>
          <a:xfrm>
            <a:off x="144463" y="6335713"/>
            <a:ext cx="8874125" cy="385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4" name="Group 8"/>
          <p:cNvGrpSpPr>
            <a:grpSpLocks/>
          </p:cNvGrpSpPr>
          <p:nvPr userDrawn="1"/>
        </p:nvGrpSpPr>
        <p:grpSpPr bwMode="auto">
          <a:xfrm>
            <a:off x="250825" y="6429375"/>
            <a:ext cx="2390775" cy="177800"/>
            <a:chOff x="250814" y="6429368"/>
            <a:chExt cx="2390787" cy="178598"/>
          </a:xfrm>
        </p:grpSpPr>
        <p:pic>
          <p:nvPicPr>
            <p:cNvPr id="5" name="Picture 10"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6" name="Picture 11"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2" name="Title 1"/>
          <p:cNvSpPr>
            <a:spLocks noGrp="1"/>
          </p:cNvSpPr>
          <p:nvPr>
            <p:ph type="title"/>
          </p:nvPr>
        </p:nvSpPr>
        <p:spPr>
          <a:xfrm>
            <a:off x="353080" y="255442"/>
            <a:ext cx="8229600" cy="1143000"/>
          </a:xfrm>
        </p:spPr>
        <p:txBody>
          <a:bodyPr anchor="t">
            <a:noAutofit/>
          </a:bodyPr>
          <a:lstStyle>
            <a:lvl1pPr algn="l">
              <a:defRPr b="0" baseline="0"/>
            </a:lvl1pPr>
          </a:lstStyle>
          <a:p>
            <a:r>
              <a:rPr lang="en-US" dirty="0"/>
              <a:t>Click to edit Master title style</a:t>
            </a:r>
            <a:endParaRPr lang="fi-FI"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644F09A-4581-413B-9A37-D2C38E210888}" type="datetimeFigureOut">
              <a:rPr lang="fi-FI"/>
              <a:pPr>
                <a:defRPr/>
              </a:pPr>
              <a:t>16.5.2019</a:t>
            </a:fld>
            <a:endParaRPr lang="fi-FI"/>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i-FI"/>
          </a:p>
        </p:txBody>
      </p:sp>
      <p:sp>
        <p:nvSpPr>
          <p:cNvPr id="9"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5D19611-1794-45F5-91EA-02F76EC25DA3}" type="slidenum">
              <a:rPr lang="fi-FI"/>
              <a:pPr>
                <a:defRPr/>
              </a:pPr>
              <a:t>‹#›</a:t>
            </a:fld>
            <a:endParaRPr lang="fi-FI"/>
          </a:p>
        </p:txBody>
      </p:sp>
    </p:spTree>
    <p:extLst>
      <p:ext uri="{BB962C8B-B14F-4D97-AF65-F5344CB8AC3E}">
        <p14:creationId xmlns:p14="http://schemas.microsoft.com/office/powerpoint/2010/main" val="3272079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Väliotsikko Cyan">
    <p:spTree>
      <p:nvGrpSpPr>
        <p:cNvPr id="1" name=""/>
        <p:cNvGrpSpPr/>
        <p:nvPr/>
      </p:nvGrpSpPr>
      <p:grpSpPr>
        <a:xfrm>
          <a:off x="0" y="0"/>
          <a:ext cx="0" cy="0"/>
          <a:chOff x="0" y="0"/>
          <a:chExt cx="0" cy="0"/>
        </a:xfrm>
      </p:grpSpPr>
      <p:sp>
        <p:nvSpPr>
          <p:cNvPr id="3" name="Rectangle 10"/>
          <p:cNvSpPr/>
          <p:nvPr userDrawn="1"/>
        </p:nvSpPr>
        <p:spPr>
          <a:xfrm>
            <a:off x="144463" y="119063"/>
            <a:ext cx="8874125" cy="66024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4" name="Group 8"/>
          <p:cNvGrpSpPr>
            <a:grpSpLocks/>
          </p:cNvGrpSpPr>
          <p:nvPr userDrawn="1"/>
        </p:nvGrpSpPr>
        <p:grpSpPr bwMode="auto">
          <a:xfrm>
            <a:off x="250825" y="6429375"/>
            <a:ext cx="2390775" cy="177800"/>
            <a:chOff x="250814" y="6429368"/>
            <a:chExt cx="2390787" cy="178598"/>
          </a:xfrm>
        </p:grpSpPr>
        <p:pic>
          <p:nvPicPr>
            <p:cNvPr id="5" name="Picture 9"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6" name="Picture 11"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2" name="Title 1"/>
          <p:cNvSpPr>
            <a:spLocks noGrp="1"/>
          </p:cNvSpPr>
          <p:nvPr>
            <p:ph type="ctrTitle"/>
          </p:nvPr>
        </p:nvSpPr>
        <p:spPr>
          <a:xfrm>
            <a:off x="492596" y="2290319"/>
            <a:ext cx="8543900" cy="1470025"/>
          </a:xfrm>
        </p:spPr>
        <p:txBody>
          <a:bodyPr anchor="t">
            <a:noAutofit/>
          </a:bodyPr>
          <a:lstStyle>
            <a:lvl1pPr algn="l">
              <a:lnSpc>
                <a:spcPts val="5280"/>
              </a:lnSpc>
              <a:defRPr sz="5400" b="0">
                <a:solidFill>
                  <a:schemeClr val="bg1"/>
                </a:solidFill>
              </a:defRPr>
            </a:lvl1pPr>
          </a:lstStyle>
          <a:p>
            <a:r>
              <a:rPr lang="en-US" dirty="0"/>
              <a:t>Click to edit Master title style</a:t>
            </a:r>
            <a:endParaRPr lang="fi-FI"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B03B618-4607-44A4-A50B-21A27FA63B85}" type="datetimeFigureOut">
              <a:rPr lang="fi-FI"/>
              <a:pPr>
                <a:defRPr/>
              </a:pPr>
              <a:t>16.5.2019</a:t>
            </a:fld>
            <a:endParaRPr lang="fi-FI"/>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i-FI"/>
          </a:p>
        </p:txBody>
      </p:sp>
      <p:sp>
        <p:nvSpPr>
          <p:cNvPr id="9"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8E589C3-CF0B-4612-BDE8-83A5324E1D7C}" type="slidenum">
              <a:rPr lang="fi-FI"/>
              <a:pPr>
                <a:defRPr/>
              </a:pPr>
              <a:t>‹#›</a:t>
            </a:fld>
            <a:endParaRPr lang="fi-FI"/>
          </a:p>
        </p:txBody>
      </p:sp>
    </p:spTree>
    <p:extLst>
      <p:ext uri="{BB962C8B-B14F-4D97-AF65-F5344CB8AC3E}">
        <p14:creationId xmlns:p14="http://schemas.microsoft.com/office/powerpoint/2010/main" val="3410592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Otsikko ja sisältö Cyan">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5" name="Group 10"/>
          <p:cNvGrpSpPr>
            <a:grpSpLocks/>
          </p:cNvGrpSpPr>
          <p:nvPr userDrawn="1"/>
        </p:nvGrpSpPr>
        <p:grpSpPr bwMode="auto">
          <a:xfrm>
            <a:off x="250825" y="6429375"/>
            <a:ext cx="2390775" cy="177800"/>
            <a:chOff x="250814" y="6429368"/>
            <a:chExt cx="2390787" cy="178598"/>
          </a:xfrm>
        </p:grpSpPr>
        <p:pic>
          <p:nvPicPr>
            <p:cNvPr id="6" name="Picture 13"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7" name="Picture 14"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12"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13" name="Content Placeholder 2"/>
          <p:cNvSpPr>
            <a:spLocks noGrp="1"/>
          </p:cNvSpPr>
          <p:nvPr>
            <p:ph idx="1"/>
          </p:nvPr>
        </p:nvSpPr>
        <p:spPr>
          <a:xfrm>
            <a:off x="457614" y="1561731"/>
            <a:ext cx="8229600" cy="4525963"/>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8"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2DF32EB-D5F8-4EFF-8A2B-EBFF3500F620}" type="datetimeFigureOut">
              <a:rPr lang="fi-FI"/>
              <a:pPr>
                <a:defRPr/>
              </a:pPr>
              <a:t>16.5.2019</a:t>
            </a:fld>
            <a:endParaRPr lang="fi-FI"/>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i-FI"/>
          </a:p>
        </p:txBody>
      </p:sp>
      <p:sp>
        <p:nvSpPr>
          <p:cNvPr id="10"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5C2831E-8B82-4C09-AC12-473448B03751}" type="slidenum">
              <a:rPr lang="fi-FI"/>
              <a:pPr>
                <a:defRPr/>
              </a:pPr>
              <a:t>‹#›</a:t>
            </a:fld>
            <a:endParaRPr lang="fi-FI"/>
          </a:p>
        </p:txBody>
      </p:sp>
    </p:spTree>
    <p:extLst>
      <p:ext uri="{BB962C8B-B14F-4D97-AF65-F5344CB8AC3E}">
        <p14:creationId xmlns:p14="http://schemas.microsoft.com/office/powerpoint/2010/main" val="2283757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Väliotsikko Blue">
    <p:spTree>
      <p:nvGrpSpPr>
        <p:cNvPr id="1" name=""/>
        <p:cNvGrpSpPr/>
        <p:nvPr/>
      </p:nvGrpSpPr>
      <p:grpSpPr>
        <a:xfrm>
          <a:off x="0" y="0"/>
          <a:ext cx="0" cy="0"/>
          <a:chOff x="0" y="0"/>
          <a:chExt cx="0" cy="0"/>
        </a:xfrm>
      </p:grpSpPr>
      <p:sp>
        <p:nvSpPr>
          <p:cNvPr id="3" name="Rectangle 11"/>
          <p:cNvSpPr/>
          <p:nvPr userDrawn="1"/>
        </p:nvSpPr>
        <p:spPr>
          <a:xfrm>
            <a:off x="144463" y="119063"/>
            <a:ext cx="8874125" cy="66024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4" name="Group 8"/>
          <p:cNvGrpSpPr>
            <a:grpSpLocks/>
          </p:cNvGrpSpPr>
          <p:nvPr userDrawn="1"/>
        </p:nvGrpSpPr>
        <p:grpSpPr bwMode="auto">
          <a:xfrm>
            <a:off x="250825" y="6429375"/>
            <a:ext cx="2390775" cy="177800"/>
            <a:chOff x="250814" y="6429368"/>
            <a:chExt cx="2390787" cy="178598"/>
          </a:xfrm>
        </p:grpSpPr>
        <p:pic>
          <p:nvPicPr>
            <p:cNvPr id="5" name="Picture 9"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6" name="Picture 10"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14" name="Title 1"/>
          <p:cNvSpPr>
            <a:spLocks noGrp="1"/>
          </p:cNvSpPr>
          <p:nvPr>
            <p:ph type="ctrTitle"/>
          </p:nvPr>
        </p:nvSpPr>
        <p:spPr>
          <a:xfrm>
            <a:off x="492596" y="2290319"/>
            <a:ext cx="8543900" cy="1470025"/>
          </a:xfrm>
        </p:spPr>
        <p:txBody>
          <a:bodyPr anchor="t">
            <a:noAutofit/>
          </a:bodyPr>
          <a:lstStyle>
            <a:lvl1pPr algn="l">
              <a:lnSpc>
                <a:spcPts val="5280"/>
              </a:lnSpc>
              <a:defRPr sz="5400" b="0">
                <a:solidFill>
                  <a:schemeClr val="bg1"/>
                </a:solidFill>
              </a:defRPr>
            </a:lvl1pPr>
          </a:lstStyle>
          <a:p>
            <a:r>
              <a:rPr lang="en-US" dirty="0"/>
              <a:t>Click to edit Master title style</a:t>
            </a:r>
            <a:endParaRPr lang="fi-FI" dirty="0"/>
          </a:p>
        </p:txBody>
      </p:sp>
      <p:sp>
        <p:nvSpPr>
          <p:cNvPr id="7" name="Date Placeholder 3"/>
          <p:cNvSpPr>
            <a:spLocks noGrp="1"/>
          </p:cNvSpPr>
          <p:nvPr userDrawn="1">
            <p:ph type="dt" sz="half" idx="10"/>
          </p:nvPr>
        </p:nvSpPr>
        <p:spPr/>
        <p:txBody>
          <a:bodyPr/>
          <a:lstStyle>
            <a:lvl1pPr fontAlgn="base">
              <a:spcBef>
                <a:spcPct val="0"/>
              </a:spcBef>
              <a:spcAft>
                <a:spcPct val="0"/>
              </a:spcAft>
              <a:defRPr>
                <a:latin typeface="Arial" charset="0"/>
              </a:defRPr>
            </a:lvl1pPr>
          </a:lstStyle>
          <a:p>
            <a:pPr>
              <a:defRPr/>
            </a:pPr>
            <a:fld id="{808BA50C-F805-4BCC-8DE0-1A9DE34B298D}" type="datetimeFigureOut">
              <a:rPr lang="fi-FI"/>
              <a:pPr>
                <a:defRPr/>
              </a:pPr>
              <a:t>16.5.2019</a:t>
            </a:fld>
            <a:endParaRPr lang="fi-FI"/>
          </a:p>
        </p:txBody>
      </p:sp>
      <p:sp>
        <p:nvSpPr>
          <p:cNvPr id="8" name="Footer Placeholder 4"/>
          <p:cNvSpPr>
            <a:spLocks noGrp="1"/>
          </p:cNvSpPr>
          <p:nvPr userDrawn="1">
            <p:ph type="ftr" sz="quarter" idx="11"/>
          </p:nvPr>
        </p:nvSpPr>
        <p:spPr/>
        <p:txBody>
          <a:bodyPr/>
          <a:lstStyle>
            <a:lvl1pPr fontAlgn="base">
              <a:spcBef>
                <a:spcPct val="0"/>
              </a:spcBef>
              <a:spcAft>
                <a:spcPct val="0"/>
              </a:spcAft>
              <a:defRPr>
                <a:latin typeface="Arial" charset="0"/>
              </a:defRPr>
            </a:lvl1pPr>
          </a:lstStyle>
          <a:p>
            <a:pPr>
              <a:defRPr/>
            </a:pPr>
            <a:endParaRPr lang="fi-FI"/>
          </a:p>
        </p:txBody>
      </p:sp>
      <p:sp>
        <p:nvSpPr>
          <p:cNvPr id="9" name="Slide Number Placeholder 5"/>
          <p:cNvSpPr>
            <a:spLocks noGrp="1"/>
          </p:cNvSpPr>
          <p:nvPr userDrawn="1">
            <p:ph type="sldNum" sz="quarter" idx="12"/>
          </p:nvPr>
        </p:nvSpPr>
        <p:spPr/>
        <p:txBody>
          <a:bodyPr/>
          <a:lstStyle>
            <a:lvl1pPr fontAlgn="base">
              <a:spcBef>
                <a:spcPct val="0"/>
              </a:spcBef>
              <a:spcAft>
                <a:spcPct val="0"/>
              </a:spcAft>
              <a:defRPr>
                <a:latin typeface="Arial" charset="0"/>
              </a:defRPr>
            </a:lvl1pPr>
          </a:lstStyle>
          <a:p>
            <a:pPr>
              <a:defRPr/>
            </a:pPr>
            <a:fld id="{FBC72930-52D9-42D1-BC71-062E990B7789}" type="slidenum">
              <a:rPr lang="fi-FI"/>
              <a:pPr>
                <a:defRPr/>
              </a:pPr>
              <a:t>‹#›</a:t>
            </a:fld>
            <a:endParaRPr lang="fi-FI"/>
          </a:p>
        </p:txBody>
      </p:sp>
    </p:spTree>
    <p:extLst>
      <p:ext uri="{BB962C8B-B14F-4D97-AF65-F5344CB8AC3E}">
        <p14:creationId xmlns:p14="http://schemas.microsoft.com/office/powerpoint/2010/main" val="26786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chemeClr val="bg1"/>
        </a:solidFill>
        <a:effectLst/>
      </p:bgPr>
    </p:bg>
    <p:spTree>
      <p:nvGrpSpPr>
        <p:cNvPr id="1" name=""/>
        <p:cNvGrpSpPr/>
        <p:nvPr/>
      </p:nvGrpSpPr>
      <p:grpSpPr>
        <a:xfrm>
          <a:off x="0" y="0"/>
          <a:ext cx="0" cy="0"/>
          <a:chOff x="0" y="0"/>
          <a:chExt cx="0" cy="0"/>
        </a:xfrm>
      </p:grpSpPr>
      <p:sp>
        <p:nvSpPr>
          <p:cNvPr id="9" name="Suorakulmio 8"/>
          <p:cNvSpPr/>
          <p:nvPr userDrawn="1"/>
        </p:nvSpPr>
        <p:spPr>
          <a:xfrm>
            <a:off x="422031" y="422031"/>
            <a:ext cx="8282354" cy="6049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1257300" y="601408"/>
            <a:ext cx="3060700" cy="1325563"/>
          </a:xfrm>
        </p:spPr>
        <p:txBody>
          <a:bodyPr/>
          <a:lstStyle>
            <a:lvl1pPr>
              <a:defRPr>
                <a:solidFill>
                  <a:schemeClr val="tx1"/>
                </a:solidFill>
              </a:defRPr>
            </a:lvl1pPr>
          </a:lstStyle>
          <a:p>
            <a:r>
              <a:rPr lang="en-US" dirty="0"/>
              <a:t>OTSIKKO</a:t>
            </a:r>
          </a:p>
        </p:txBody>
      </p:sp>
      <p:sp>
        <p:nvSpPr>
          <p:cNvPr id="3" name="Content Placeholder 2"/>
          <p:cNvSpPr>
            <a:spLocks noGrp="1"/>
          </p:cNvSpPr>
          <p:nvPr>
            <p:ph idx="1"/>
          </p:nvPr>
        </p:nvSpPr>
        <p:spPr>
          <a:xfrm>
            <a:off x="1257300" y="2106348"/>
            <a:ext cx="6680199" cy="3659452"/>
          </a:xfrm>
        </p:spPr>
        <p:txBody>
          <a:bodyPr/>
          <a:lstStyle>
            <a:lvl1pPr algn="l">
              <a:defRPr/>
            </a:lvl1pPr>
            <a:lvl2pPr algn="l">
              <a:defRPr/>
            </a:lvl2pPr>
            <a:lvl3pPr algn="l">
              <a:defRPr/>
            </a:lvl3pPr>
            <a:lvl4pPr algn="l">
              <a:defRPr/>
            </a:lvl4pPr>
            <a:lvl5pPr algn="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Suorakulmio 4"/>
          <p:cNvSpPr/>
          <p:nvPr userDrawn="1"/>
        </p:nvSpPr>
        <p:spPr>
          <a:xfrm>
            <a:off x="0" y="6197600"/>
            <a:ext cx="9144000" cy="660400"/>
          </a:xfrm>
          <a:prstGeom prst="rect">
            <a:avLst/>
          </a:prstGeom>
          <a:solidFill>
            <a:srgbClr val="00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p:cNvSpPr txBox="1"/>
          <p:nvPr userDrawn="1"/>
        </p:nvSpPr>
        <p:spPr>
          <a:xfrm>
            <a:off x="0" y="6376161"/>
            <a:ext cx="9144000" cy="369332"/>
          </a:xfrm>
          <a:prstGeom prst="rect">
            <a:avLst/>
          </a:prstGeom>
          <a:noFill/>
        </p:spPr>
        <p:txBody>
          <a:bodyPr wrap="square" rtlCol="0">
            <a:spAutoFit/>
          </a:bodyPr>
          <a:lstStyle/>
          <a:p>
            <a:pPr algn="ctr"/>
            <a:r>
              <a:rPr lang="fi-FI" dirty="0">
                <a:solidFill>
                  <a:schemeClr val="bg1"/>
                </a:solidFill>
              </a:rPr>
              <a:t>Keski-Suomen vaikuttavat järjestöt</a:t>
            </a:r>
          </a:p>
        </p:txBody>
      </p:sp>
    </p:spTree>
    <p:extLst>
      <p:ext uri="{BB962C8B-B14F-4D97-AF65-F5344CB8AC3E}">
        <p14:creationId xmlns:p14="http://schemas.microsoft.com/office/powerpoint/2010/main" val="306751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Otsikko ja sisältö Blue">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5" name="Group 10"/>
          <p:cNvGrpSpPr>
            <a:grpSpLocks/>
          </p:cNvGrpSpPr>
          <p:nvPr userDrawn="1"/>
        </p:nvGrpSpPr>
        <p:grpSpPr bwMode="auto">
          <a:xfrm>
            <a:off x="250825" y="6429375"/>
            <a:ext cx="2390775" cy="177800"/>
            <a:chOff x="250814" y="6429368"/>
            <a:chExt cx="2390787" cy="178598"/>
          </a:xfrm>
        </p:grpSpPr>
        <p:pic>
          <p:nvPicPr>
            <p:cNvPr id="6" name="Picture 13"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7" name="Picture 14"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12"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13" name="Content Placeholder 2"/>
          <p:cNvSpPr>
            <a:spLocks noGrp="1"/>
          </p:cNvSpPr>
          <p:nvPr>
            <p:ph idx="1"/>
          </p:nvPr>
        </p:nvSpPr>
        <p:spPr>
          <a:xfrm>
            <a:off x="457614" y="1561731"/>
            <a:ext cx="8229600" cy="4525963"/>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8"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FD584BA-B4D9-4866-9D03-DDED4E4DB807}" type="datetimeFigureOut">
              <a:rPr lang="fi-FI"/>
              <a:pPr>
                <a:defRPr/>
              </a:pPr>
              <a:t>16.5.2019</a:t>
            </a:fld>
            <a:endParaRPr lang="fi-FI"/>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i-FI"/>
          </a:p>
        </p:txBody>
      </p:sp>
      <p:sp>
        <p:nvSpPr>
          <p:cNvPr id="10"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A355EDE-C17A-495C-A1ED-3AED56BF596D}" type="slidenum">
              <a:rPr lang="fi-FI"/>
              <a:pPr>
                <a:defRPr/>
              </a:pPr>
              <a:t>‹#›</a:t>
            </a:fld>
            <a:endParaRPr lang="fi-FI"/>
          </a:p>
        </p:txBody>
      </p:sp>
    </p:spTree>
    <p:extLst>
      <p:ext uri="{BB962C8B-B14F-4D97-AF65-F5344CB8AC3E}">
        <p14:creationId xmlns:p14="http://schemas.microsoft.com/office/powerpoint/2010/main" val="3097962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Otsikko ylhäällä Blue">
    <p:spTree>
      <p:nvGrpSpPr>
        <p:cNvPr id="1" name=""/>
        <p:cNvGrpSpPr/>
        <p:nvPr/>
      </p:nvGrpSpPr>
      <p:grpSpPr>
        <a:xfrm>
          <a:off x="0" y="0"/>
          <a:ext cx="0" cy="0"/>
          <a:chOff x="0" y="0"/>
          <a:chExt cx="0" cy="0"/>
        </a:xfrm>
      </p:grpSpPr>
      <p:sp>
        <p:nvSpPr>
          <p:cNvPr id="3" name="Rectangle 9"/>
          <p:cNvSpPr/>
          <p:nvPr userDrawn="1"/>
        </p:nvSpPr>
        <p:spPr>
          <a:xfrm>
            <a:off x="144463" y="6335713"/>
            <a:ext cx="8874125" cy="38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4" name="Group 8"/>
          <p:cNvGrpSpPr>
            <a:grpSpLocks/>
          </p:cNvGrpSpPr>
          <p:nvPr userDrawn="1"/>
        </p:nvGrpSpPr>
        <p:grpSpPr bwMode="auto">
          <a:xfrm>
            <a:off x="250825" y="6429375"/>
            <a:ext cx="2390775" cy="177800"/>
            <a:chOff x="250814" y="6429368"/>
            <a:chExt cx="2390787" cy="178598"/>
          </a:xfrm>
        </p:grpSpPr>
        <p:pic>
          <p:nvPicPr>
            <p:cNvPr id="5" name="Picture 10"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6" name="Picture 12"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12" name="Title 1"/>
          <p:cNvSpPr>
            <a:spLocks noGrp="1"/>
          </p:cNvSpPr>
          <p:nvPr>
            <p:ph type="title"/>
          </p:nvPr>
        </p:nvSpPr>
        <p:spPr>
          <a:xfrm>
            <a:off x="353080" y="255442"/>
            <a:ext cx="8229600" cy="1143000"/>
          </a:xfrm>
        </p:spPr>
        <p:txBody>
          <a:bodyPr anchor="t">
            <a:noAutofit/>
          </a:bodyPr>
          <a:lstStyle>
            <a:lvl1pPr algn="l">
              <a:defRPr b="0" baseline="0"/>
            </a:lvl1pPr>
          </a:lstStyle>
          <a:p>
            <a:r>
              <a:rPr lang="en-US" dirty="0"/>
              <a:t>Click to edit Master title style</a:t>
            </a:r>
            <a:endParaRPr lang="fi-FI"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6368E8F-1547-4E77-A78F-6321918256BE}" type="datetimeFigureOut">
              <a:rPr lang="fi-FI"/>
              <a:pPr>
                <a:defRPr/>
              </a:pPr>
              <a:t>16.5.2019</a:t>
            </a:fld>
            <a:endParaRPr lang="fi-FI"/>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i-FI"/>
          </a:p>
        </p:txBody>
      </p:sp>
      <p:sp>
        <p:nvSpPr>
          <p:cNvPr id="9"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A417A44-FA6F-4FEC-B1A7-7CC33D28D5A9}" type="slidenum">
              <a:rPr lang="fi-FI"/>
              <a:pPr>
                <a:defRPr/>
              </a:pPr>
              <a:t>‹#›</a:t>
            </a:fld>
            <a:endParaRPr lang="fi-FI"/>
          </a:p>
        </p:txBody>
      </p:sp>
    </p:spTree>
    <p:extLst>
      <p:ext uri="{BB962C8B-B14F-4D97-AF65-F5344CB8AC3E}">
        <p14:creationId xmlns:p14="http://schemas.microsoft.com/office/powerpoint/2010/main" val="871136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Väliotsikko Green">
    <p:spTree>
      <p:nvGrpSpPr>
        <p:cNvPr id="1" name=""/>
        <p:cNvGrpSpPr/>
        <p:nvPr/>
      </p:nvGrpSpPr>
      <p:grpSpPr>
        <a:xfrm>
          <a:off x="0" y="0"/>
          <a:ext cx="0" cy="0"/>
          <a:chOff x="0" y="0"/>
          <a:chExt cx="0" cy="0"/>
        </a:xfrm>
      </p:grpSpPr>
      <p:sp>
        <p:nvSpPr>
          <p:cNvPr id="3" name="Rectangle 10"/>
          <p:cNvSpPr/>
          <p:nvPr userDrawn="1"/>
        </p:nvSpPr>
        <p:spPr>
          <a:xfrm>
            <a:off x="144463" y="119063"/>
            <a:ext cx="8874125" cy="66024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4" name="Group 8"/>
          <p:cNvGrpSpPr>
            <a:grpSpLocks/>
          </p:cNvGrpSpPr>
          <p:nvPr userDrawn="1"/>
        </p:nvGrpSpPr>
        <p:grpSpPr bwMode="auto">
          <a:xfrm>
            <a:off x="250825" y="6429375"/>
            <a:ext cx="2390775" cy="177800"/>
            <a:chOff x="250814" y="6429368"/>
            <a:chExt cx="2390787" cy="178598"/>
          </a:xfrm>
        </p:grpSpPr>
        <p:pic>
          <p:nvPicPr>
            <p:cNvPr id="5" name="Picture 9"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6" name="Picture 11"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13" name="Title 1"/>
          <p:cNvSpPr>
            <a:spLocks noGrp="1"/>
          </p:cNvSpPr>
          <p:nvPr>
            <p:ph type="ctrTitle"/>
          </p:nvPr>
        </p:nvSpPr>
        <p:spPr>
          <a:xfrm>
            <a:off x="492596" y="2290319"/>
            <a:ext cx="8543900" cy="1470025"/>
          </a:xfrm>
        </p:spPr>
        <p:txBody>
          <a:bodyPr anchor="t">
            <a:noAutofit/>
          </a:bodyPr>
          <a:lstStyle>
            <a:lvl1pPr algn="l">
              <a:lnSpc>
                <a:spcPts val="5280"/>
              </a:lnSpc>
              <a:defRPr sz="5400" b="0">
                <a:solidFill>
                  <a:schemeClr val="bg1"/>
                </a:solidFill>
              </a:defRPr>
            </a:lvl1pPr>
          </a:lstStyle>
          <a:p>
            <a:r>
              <a:rPr lang="en-US" dirty="0"/>
              <a:t>Click to edit Master title style</a:t>
            </a:r>
            <a:endParaRPr lang="fi-FI"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3679048-3CDB-4DBE-A864-771C87A132BB}" type="datetimeFigureOut">
              <a:rPr lang="fi-FI"/>
              <a:pPr>
                <a:defRPr/>
              </a:pPr>
              <a:t>16.5.2019</a:t>
            </a:fld>
            <a:endParaRPr lang="fi-FI"/>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i-FI"/>
          </a:p>
        </p:txBody>
      </p:sp>
      <p:sp>
        <p:nvSpPr>
          <p:cNvPr id="9"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16E6F50-B054-490F-83F9-9A0D3866919B}" type="slidenum">
              <a:rPr lang="fi-FI"/>
              <a:pPr>
                <a:defRPr/>
              </a:pPr>
              <a:t>‹#›</a:t>
            </a:fld>
            <a:endParaRPr lang="fi-FI"/>
          </a:p>
        </p:txBody>
      </p:sp>
    </p:spTree>
    <p:extLst>
      <p:ext uri="{BB962C8B-B14F-4D97-AF65-F5344CB8AC3E}">
        <p14:creationId xmlns:p14="http://schemas.microsoft.com/office/powerpoint/2010/main" val="1592428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Otsikko ja sisältö Green">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5" name="Group 10"/>
          <p:cNvGrpSpPr>
            <a:grpSpLocks/>
          </p:cNvGrpSpPr>
          <p:nvPr userDrawn="1"/>
        </p:nvGrpSpPr>
        <p:grpSpPr bwMode="auto">
          <a:xfrm>
            <a:off x="250825" y="6429375"/>
            <a:ext cx="2390775" cy="177800"/>
            <a:chOff x="250814" y="6429368"/>
            <a:chExt cx="2390787" cy="178598"/>
          </a:xfrm>
        </p:grpSpPr>
        <p:pic>
          <p:nvPicPr>
            <p:cNvPr id="6" name="Picture 13"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7" name="Picture 14"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12"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13" name="Content Placeholder 2"/>
          <p:cNvSpPr>
            <a:spLocks noGrp="1"/>
          </p:cNvSpPr>
          <p:nvPr>
            <p:ph idx="1"/>
          </p:nvPr>
        </p:nvSpPr>
        <p:spPr>
          <a:xfrm>
            <a:off x="457614" y="1561731"/>
            <a:ext cx="8229600" cy="4525963"/>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8"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7423714-F8AA-4A80-82E2-6FD2A019E98A}" type="datetimeFigureOut">
              <a:rPr lang="fi-FI"/>
              <a:pPr>
                <a:defRPr/>
              </a:pPr>
              <a:t>16.5.2019</a:t>
            </a:fld>
            <a:endParaRPr lang="fi-FI"/>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i-FI"/>
          </a:p>
        </p:txBody>
      </p:sp>
      <p:sp>
        <p:nvSpPr>
          <p:cNvPr id="10"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88233E3-77C1-4699-BB45-14B41D8B0BD5}" type="slidenum">
              <a:rPr lang="fi-FI"/>
              <a:pPr>
                <a:defRPr/>
              </a:pPr>
              <a:t>‹#›</a:t>
            </a:fld>
            <a:endParaRPr lang="fi-FI"/>
          </a:p>
        </p:txBody>
      </p:sp>
    </p:spTree>
    <p:extLst>
      <p:ext uri="{BB962C8B-B14F-4D97-AF65-F5344CB8AC3E}">
        <p14:creationId xmlns:p14="http://schemas.microsoft.com/office/powerpoint/2010/main" val="16469500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Väliotsikko Yelow">
    <p:spTree>
      <p:nvGrpSpPr>
        <p:cNvPr id="1" name=""/>
        <p:cNvGrpSpPr/>
        <p:nvPr/>
      </p:nvGrpSpPr>
      <p:grpSpPr>
        <a:xfrm>
          <a:off x="0" y="0"/>
          <a:ext cx="0" cy="0"/>
          <a:chOff x="0" y="0"/>
          <a:chExt cx="0" cy="0"/>
        </a:xfrm>
      </p:grpSpPr>
      <p:sp>
        <p:nvSpPr>
          <p:cNvPr id="3" name="Rectangle 2"/>
          <p:cNvSpPr/>
          <p:nvPr userDrawn="1"/>
        </p:nvSpPr>
        <p:spPr>
          <a:xfrm>
            <a:off x="144463" y="119063"/>
            <a:ext cx="8874125" cy="6602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4" name="Group 8"/>
          <p:cNvGrpSpPr>
            <a:grpSpLocks/>
          </p:cNvGrpSpPr>
          <p:nvPr userDrawn="1"/>
        </p:nvGrpSpPr>
        <p:grpSpPr bwMode="auto">
          <a:xfrm>
            <a:off x="250825" y="6429375"/>
            <a:ext cx="2390775" cy="177800"/>
            <a:chOff x="250814" y="6429368"/>
            <a:chExt cx="2390787" cy="178598"/>
          </a:xfrm>
        </p:grpSpPr>
        <p:pic>
          <p:nvPicPr>
            <p:cNvPr id="5" name="Picture 9"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6" name="Picture 11"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11" name="Title 1"/>
          <p:cNvSpPr>
            <a:spLocks noGrp="1"/>
          </p:cNvSpPr>
          <p:nvPr>
            <p:ph type="ctrTitle"/>
          </p:nvPr>
        </p:nvSpPr>
        <p:spPr>
          <a:xfrm>
            <a:off x="492596" y="2290319"/>
            <a:ext cx="8543900" cy="1470025"/>
          </a:xfrm>
        </p:spPr>
        <p:txBody>
          <a:bodyPr anchor="t">
            <a:noAutofit/>
          </a:bodyPr>
          <a:lstStyle>
            <a:lvl1pPr algn="l">
              <a:lnSpc>
                <a:spcPts val="5280"/>
              </a:lnSpc>
              <a:defRPr sz="5400" b="0">
                <a:solidFill>
                  <a:schemeClr val="bg1"/>
                </a:solidFill>
              </a:defRPr>
            </a:lvl1pPr>
          </a:lstStyle>
          <a:p>
            <a:r>
              <a:rPr lang="en-US" dirty="0"/>
              <a:t>Click to edit Master title style</a:t>
            </a:r>
            <a:endParaRPr lang="fi-FI"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3F6D066-8A6C-4563-8CBA-6168A39B7B38}" type="datetimeFigureOut">
              <a:rPr lang="fi-FI"/>
              <a:pPr>
                <a:defRPr/>
              </a:pPr>
              <a:t>16.5.2019</a:t>
            </a:fld>
            <a:endParaRPr lang="fi-FI"/>
          </a:p>
        </p:txBody>
      </p:sp>
      <p:sp>
        <p:nvSpPr>
          <p:cNvPr id="8"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i-FI"/>
          </a:p>
        </p:txBody>
      </p:sp>
      <p:sp>
        <p:nvSpPr>
          <p:cNvPr id="9"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3698879-62B6-4925-80BF-6B9E48FD5323}" type="slidenum">
              <a:rPr lang="fi-FI"/>
              <a:pPr>
                <a:defRPr/>
              </a:pPr>
              <a:t>‹#›</a:t>
            </a:fld>
            <a:endParaRPr lang="fi-FI"/>
          </a:p>
        </p:txBody>
      </p:sp>
    </p:spTree>
    <p:extLst>
      <p:ext uri="{BB962C8B-B14F-4D97-AF65-F5344CB8AC3E}">
        <p14:creationId xmlns:p14="http://schemas.microsoft.com/office/powerpoint/2010/main" val="2437926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Otsikko ja sisältö Yellow">
    <p:spTree>
      <p:nvGrpSpPr>
        <p:cNvPr id="1" name=""/>
        <p:cNvGrpSpPr/>
        <p:nvPr/>
      </p:nvGrpSpPr>
      <p:grpSpPr>
        <a:xfrm>
          <a:off x="0" y="0"/>
          <a:ext cx="0" cy="0"/>
          <a:chOff x="0" y="0"/>
          <a:chExt cx="0" cy="0"/>
        </a:xfrm>
      </p:grpSpPr>
      <p:sp>
        <p:nvSpPr>
          <p:cNvPr id="4" name="Rectangle 9"/>
          <p:cNvSpPr/>
          <p:nvPr userDrawn="1"/>
        </p:nvSpPr>
        <p:spPr>
          <a:xfrm>
            <a:off x="144463" y="6335713"/>
            <a:ext cx="8874125" cy="385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solidFill>
                <a:prstClr val="white"/>
              </a:solidFill>
            </a:endParaRPr>
          </a:p>
        </p:txBody>
      </p:sp>
      <p:grpSp>
        <p:nvGrpSpPr>
          <p:cNvPr id="5" name="Group 10"/>
          <p:cNvGrpSpPr>
            <a:grpSpLocks/>
          </p:cNvGrpSpPr>
          <p:nvPr userDrawn="1"/>
        </p:nvGrpSpPr>
        <p:grpSpPr bwMode="auto">
          <a:xfrm>
            <a:off x="250825" y="6429375"/>
            <a:ext cx="2390775" cy="177800"/>
            <a:chOff x="250814" y="6429368"/>
            <a:chExt cx="2390787" cy="178598"/>
          </a:xfrm>
        </p:grpSpPr>
        <p:pic>
          <p:nvPicPr>
            <p:cNvPr id="6" name="Picture 13" descr="sostte_logo_white.png"/>
            <p:cNvPicPr>
              <a:picLocks noChangeAspect="1"/>
            </p:cNvPicPr>
            <p:nvPr/>
          </p:nvPicPr>
          <p:blipFill>
            <a:blip r:embed="rId2" cstate="print"/>
            <a:srcRect/>
            <a:stretch>
              <a:fillRect/>
            </a:stretch>
          </p:blipFill>
          <p:spPr bwMode="auto">
            <a:xfrm>
              <a:off x="250814" y="6429368"/>
              <a:ext cx="679995" cy="178598"/>
            </a:xfrm>
            <a:prstGeom prst="rect">
              <a:avLst/>
            </a:prstGeom>
            <a:noFill/>
            <a:ln w="9525">
              <a:noFill/>
              <a:miter lim="800000"/>
              <a:headEnd/>
              <a:tailEnd/>
            </a:ln>
          </p:spPr>
        </p:pic>
        <p:pic>
          <p:nvPicPr>
            <p:cNvPr id="7" name="Picture 14" descr="soste_white.png"/>
            <p:cNvPicPr>
              <a:picLocks noChangeAspect="1"/>
            </p:cNvPicPr>
            <p:nvPr/>
          </p:nvPicPr>
          <p:blipFill>
            <a:blip r:embed="rId3" cstate="print"/>
            <a:srcRect b="70357"/>
            <a:stretch>
              <a:fillRect/>
            </a:stretch>
          </p:blipFill>
          <p:spPr bwMode="auto">
            <a:xfrm>
              <a:off x="1045619" y="6473819"/>
              <a:ext cx="1595982" cy="105436"/>
            </a:xfrm>
            <a:prstGeom prst="rect">
              <a:avLst/>
            </a:prstGeom>
            <a:noFill/>
            <a:ln w="9525">
              <a:noFill/>
              <a:miter lim="800000"/>
              <a:headEnd/>
              <a:tailEnd/>
            </a:ln>
          </p:spPr>
        </p:pic>
      </p:grpSp>
      <p:sp>
        <p:nvSpPr>
          <p:cNvPr id="12" name="Title 1"/>
          <p:cNvSpPr>
            <a:spLocks noGrp="1"/>
          </p:cNvSpPr>
          <p:nvPr>
            <p:ph type="title"/>
          </p:nvPr>
        </p:nvSpPr>
        <p:spPr>
          <a:xfrm>
            <a:off x="442083" y="491594"/>
            <a:ext cx="8229600" cy="1143000"/>
          </a:xfrm>
        </p:spPr>
        <p:txBody>
          <a:bodyPr anchor="t">
            <a:noAutofit/>
          </a:bodyPr>
          <a:lstStyle>
            <a:lvl1pPr algn="l">
              <a:defRPr b="0"/>
            </a:lvl1pPr>
          </a:lstStyle>
          <a:p>
            <a:r>
              <a:rPr lang="en-US" dirty="0"/>
              <a:t>Click to edit Master title style</a:t>
            </a:r>
            <a:endParaRPr lang="fi-FI" dirty="0"/>
          </a:p>
        </p:txBody>
      </p:sp>
      <p:sp>
        <p:nvSpPr>
          <p:cNvPr id="13" name="Content Placeholder 2"/>
          <p:cNvSpPr>
            <a:spLocks noGrp="1"/>
          </p:cNvSpPr>
          <p:nvPr>
            <p:ph idx="1"/>
          </p:nvPr>
        </p:nvSpPr>
        <p:spPr>
          <a:xfrm>
            <a:off x="457614" y="1561731"/>
            <a:ext cx="8229600" cy="4525963"/>
          </a:xfrm>
        </p:spPr>
        <p:txBody>
          <a:bodyPr>
            <a:noAutofit/>
          </a:bodyPr>
          <a:lstStyle>
            <a:lvl1pPr marL="339725" indent="-339725">
              <a:lnSpc>
                <a:spcPts val="3800"/>
              </a:lnSpc>
              <a:spcBef>
                <a:spcPts val="0"/>
              </a:spcBef>
              <a:buFont typeface="Arial" pitchFamily="34" charset="0"/>
              <a:buChar char="•"/>
              <a:defRPr sz="2600" baseline="0"/>
            </a:lvl1pPr>
            <a:lvl2pPr marL="679450" indent="-314325">
              <a:lnSpc>
                <a:spcPts val="3800"/>
              </a:lnSpc>
              <a:spcBef>
                <a:spcPts val="0"/>
              </a:spcBef>
              <a:buFont typeface="Arial" pitchFamily="34" charset="0"/>
              <a:buChar char="-"/>
              <a:defRPr sz="2600"/>
            </a:lvl2pPr>
            <a:lvl3pPr>
              <a:defRPr sz="2600"/>
            </a:lvl3pPr>
            <a:lvl4pPr>
              <a:defRPr sz="2600"/>
            </a:lvl4pPr>
            <a:lvl5pPr>
              <a:defRPr sz="2600"/>
            </a:lvl5pPr>
          </a:lstStyle>
          <a:p>
            <a:pPr lvl="0"/>
            <a:r>
              <a:rPr lang="en-US" dirty="0"/>
              <a:t>Click to edit Master text</a:t>
            </a:r>
          </a:p>
          <a:p>
            <a:pPr lvl="1"/>
            <a:r>
              <a:rPr lang="en-US" dirty="0"/>
              <a:t>Second level</a:t>
            </a:r>
            <a:endParaRPr lang="fi-FI" dirty="0"/>
          </a:p>
        </p:txBody>
      </p:sp>
      <p:sp>
        <p:nvSpPr>
          <p:cNvPr id="8"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1936F50-2345-4459-A312-010E3A1A282E}" type="datetimeFigureOut">
              <a:rPr lang="fi-FI"/>
              <a:pPr>
                <a:defRPr/>
              </a:pPr>
              <a:t>16.5.2019</a:t>
            </a:fld>
            <a:endParaRPr lang="fi-FI"/>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fi-FI"/>
          </a:p>
        </p:txBody>
      </p:sp>
      <p:sp>
        <p:nvSpPr>
          <p:cNvPr id="10"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42F6A7D-5A69-4B19-B848-FEB6DBE0FC49}" type="slidenum">
              <a:rPr lang="fi-FI"/>
              <a:pPr>
                <a:defRPr/>
              </a:pPr>
              <a:t>‹#›</a:t>
            </a:fld>
            <a:endParaRPr lang="fi-FI"/>
          </a:p>
        </p:txBody>
      </p:sp>
    </p:spTree>
    <p:extLst>
      <p:ext uri="{BB962C8B-B14F-4D97-AF65-F5344CB8AC3E}">
        <p14:creationId xmlns:p14="http://schemas.microsoft.com/office/powerpoint/2010/main" val="2260895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grpSp>
        <p:nvGrpSpPr>
          <p:cNvPr id="89" name="Group 88"/>
          <p:cNvGrpSpPr/>
          <p:nvPr/>
        </p:nvGrpSpPr>
        <p:grpSpPr>
          <a:xfrm>
            <a:off x="-247255" y="-59376"/>
            <a:ext cx="9386888"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1186484"/>
            <a:ext cx="6636259"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2075505"/>
            <a:ext cx="6509936" cy="1748729"/>
          </a:xfrm>
        </p:spPr>
        <p:txBody>
          <a:bodyPr bIns="0" anchor="b">
            <a:normAutofit/>
          </a:bodyPr>
          <a:lstStyle>
            <a:lvl1pPr algn="ctr">
              <a:lnSpc>
                <a:spcPct val="80000"/>
              </a:lnSpc>
              <a:defRPr sz="4050" spc="-113">
                <a:solidFill>
                  <a:srgbClr val="FFFEFF"/>
                </a:solidFill>
              </a:defRPr>
            </a:lvl1pPr>
          </a:lstStyle>
          <a:p>
            <a:r>
              <a:rPr lang="fi-FI"/>
              <a:t>Muokkaa ots. perustyyl. napsautt.</a:t>
            </a:r>
            <a:endParaRPr lang="en-US" dirty="0"/>
          </a:p>
        </p:txBody>
      </p:sp>
      <p:sp>
        <p:nvSpPr>
          <p:cNvPr id="3" name="Subtitle 2"/>
          <p:cNvSpPr>
            <a:spLocks noGrp="1"/>
          </p:cNvSpPr>
          <p:nvPr>
            <p:ph type="subTitle" idx="1"/>
          </p:nvPr>
        </p:nvSpPr>
        <p:spPr>
          <a:xfrm>
            <a:off x="1319428" y="3906267"/>
            <a:ext cx="6505070" cy="1322587"/>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dirty="0"/>
          </a:p>
        </p:txBody>
      </p:sp>
      <p:sp>
        <p:nvSpPr>
          <p:cNvPr id="4" name="Date Placeholder 3"/>
          <p:cNvSpPr>
            <a:spLocks noGrp="1"/>
          </p:cNvSpPr>
          <p:nvPr>
            <p:ph type="dt" sz="half" idx="10"/>
          </p:nvPr>
        </p:nvSpPr>
        <p:spPr>
          <a:xfrm>
            <a:off x="603504" y="320040"/>
            <a:ext cx="2743200" cy="320040"/>
          </a:xfrm>
        </p:spPr>
        <p:txBody>
          <a:bodyPr vert="horz" lIns="91440" tIns="45720" rIns="91440" bIns="45720" rtlCol="0" anchor="ctr"/>
          <a:lstStyle>
            <a:lvl1pPr>
              <a:defRPr lang="en-US"/>
            </a:lvl1pPr>
          </a:lstStyle>
          <a:p>
            <a:fld id="{87CC5C54-A2F3-47CB-8A6B-86A9D9302465}" type="datetimeFigureOut">
              <a:rPr lang="fi-FI" smtClean="0"/>
              <a:t>16.5.2019</a:t>
            </a:fld>
            <a:endParaRPr lang="fi-FI"/>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fi-FI"/>
          </a:p>
        </p:txBody>
      </p:sp>
      <p:sp>
        <p:nvSpPr>
          <p:cNvPr id="6" name="Slide Number Placeholder 5"/>
          <p:cNvSpPr>
            <a:spLocks noGrp="1"/>
          </p:cNvSpPr>
          <p:nvPr>
            <p:ph type="sldNum" sz="quarter" idx="12"/>
          </p:nvPr>
        </p:nvSpPr>
        <p:spPr>
          <a:xfrm>
            <a:off x="7852410" y="320040"/>
            <a:ext cx="685800" cy="320040"/>
          </a:xfrm>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2138001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grpSp>
        <p:nvGrpSpPr>
          <p:cNvPr id="80" name="Group 79"/>
          <p:cNvGrpSpPr/>
          <p:nvPr/>
        </p:nvGrpSpPr>
        <p:grpSpPr>
          <a:xfrm>
            <a:off x="-313135" y="0"/>
            <a:ext cx="9438086"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699589"/>
            <a:ext cx="2755857"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5"/>
            <a:ext cx="2624234" cy="2456442"/>
          </a:xfrm>
        </p:spPr>
        <p:txBody>
          <a:bodyPr/>
          <a:lstStyle>
            <a:lvl1pPr>
              <a:defRPr>
                <a:solidFill>
                  <a:srgbClr val="FFFEFF"/>
                </a:solidFill>
              </a:defRPr>
            </a:lvl1pPr>
          </a:lstStyle>
          <a:p>
            <a:r>
              <a:rPr lang="fi-FI"/>
              <a:t>Muokkaa ots. perustyyl. napsautt.</a:t>
            </a:r>
            <a:endParaRPr lang="en-US" dirty="0"/>
          </a:p>
        </p:txBody>
      </p:sp>
      <p:sp>
        <p:nvSpPr>
          <p:cNvPr id="3" name="Content Placeholder 2"/>
          <p:cNvSpPr>
            <a:spLocks noGrp="1"/>
          </p:cNvSpPr>
          <p:nvPr>
            <p:ph idx="1"/>
          </p:nvPr>
        </p:nvSpPr>
        <p:spPr>
          <a:xfrm>
            <a:off x="3838836" y="803186"/>
            <a:ext cx="4711405" cy="5248622"/>
          </a:xfrm>
        </p:spPr>
        <p:txBody>
          <a:bodyPr anchor="ct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7CC5C54-A2F3-47CB-8A6B-86A9D9302465}" type="datetimeFigureOut">
              <a:rPr lang="fi-FI" smtClean="0"/>
              <a:t>16.5.2019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1725466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grpSp>
        <p:nvGrpSpPr>
          <p:cNvPr id="77" name="Group 76"/>
          <p:cNvGrpSpPr/>
          <p:nvPr/>
        </p:nvGrpSpPr>
        <p:grpSpPr>
          <a:xfrm>
            <a:off x="-247255" y="-59376"/>
            <a:ext cx="9386888"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1186484"/>
            <a:ext cx="4249609"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2074730"/>
            <a:ext cx="4117668" cy="1689390"/>
          </a:xfrm>
        </p:spPr>
        <p:txBody>
          <a:bodyPr bIns="0" anchor="b">
            <a:normAutofit/>
          </a:bodyPr>
          <a:lstStyle>
            <a:lvl1pPr algn="ctr">
              <a:defRPr sz="3300">
                <a:solidFill>
                  <a:srgbClr val="FFFEFF"/>
                </a:solidFill>
              </a:defRPr>
            </a:lvl1pPr>
          </a:lstStyle>
          <a:p>
            <a:r>
              <a:rPr lang="fi-FI"/>
              <a:t>Muokkaa ots. perustyyl. napsautt.</a:t>
            </a:r>
            <a:endParaRPr lang="en-US" dirty="0"/>
          </a:p>
        </p:txBody>
      </p:sp>
      <p:sp>
        <p:nvSpPr>
          <p:cNvPr id="3" name="Text Placeholder 2"/>
          <p:cNvSpPr>
            <a:spLocks noGrp="1"/>
          </p:cNvSpPr>
          <p:nvPr>
            <p:ph type="body" idx="1"/>
          </p:nvPr>
        </p:nvSpPr>
        <p:spPr>
          <a:xfrm>
            <a:off x="2508162" y="3846851"/>
            <a:ext cx="4117667" cy="1383770"/>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xfrm>
            <a:off x="603504" y="320040"/>
            <a:ext cx="2743200" cy="320040"/>
          </a:xfrm>
        </p:spPr>
        <p:txBody>
          <a:bodyPr/>
          <a:lstStyle/>
          <a:p>
            <a:fld id="{87CC5C54-A2F3-47CB-8A6B-86A9D9302465}" type="datetimeFigureOut">
              <a:rPr lang="fi-FI" smtClean="0"/>
              <a:t>16.5.2019</a:t>
            </a:fld>
            <a:endParaRPr lang="fi-FI"/>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fi-FI"/>
          </a:p>
        </p:txBody>
      </p:sp>
      <p:sp>
        <p:nvSpPr>
          <p:cNvPr id="6" name="Slide Number Placeholder 5"/>
          <p:cNvSpPr>
            <a:spLocks noGrp="1"/>
          </p:cNvSpPr>
          <p:nvPr>
            <p:ph type="sldNum" sz="quarter" idx="12"/>
          </p:nvPr>
        </p:nvSpPr>
        <p:spPr>
          <a:xfrm>
            <a:off x="7852410" y="320040"/>
            <a:ext cx="685800" cy="320040"/>
          </a:xfrm>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1754424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grpSp>
        <p:nvGrpSpPr>
          <p:cNvPr id="37" name="Group 36"/>
          <p:cNvGrpSpPr/>
          <p:nvPr/>
        </p:nvGrpSpPr>
        <p:grpSpPr>
          <a:xfrm>
            <a:off x="-313135" y="0"/>
            <a:ext cx="9438086"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699589"/>
            <a:ext cx="2755857"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2339670"/>
            <a:ext cx="2625621" cy="2470065"/>
          </a:xfrm>
        </p:spPr>
        <p:txBody>
          <a:bodyPr lIns="91440" tIns="91440" rIns="91440" bIns="91440"/>
          <a:lstStyle>
            <a:lvl1pPr>
              <a:defRPr>
                <a:solidFill>
                  <a:srgbClr val="FFFEFF"/>
                </a:solidFill>
              </a:defRPr>
            </a:lvl1pPr>
          </a:lstStyle>
          <a:p>
            <a:r>
              <a:rPr lang="fi-FI"/>
              <a:t>Muokkaa ots. perustyyl. napsautt.</a:t>
            </a:r>
            <a:endParaRPr lang="en-US" dirty="0"/>
          </a:p>
        </p:txBody>
      </p:sp>
      <p:sp>
        <p:nvSpPr>
          <p:cNvPr id="3" name="Content Placeholder 2"/>
          <p:cNvSpPr>
            <a:spLocks noGrp="1"/>
          </p:cNvSpPr>
          <p:nvPr>
            <p:ph sz="half" idx="1"/>
          </p:nvPr>
        </p:nvSpPr>
        <p:spPr>
          <a:xfrm>
            <a:off x="3840659" y="803188"/>
            <a:ext cx="4702193" cy="238265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3838835" y="3672162"/>
            <a:ext cx="4704017" cy="238358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a:xfrm>
            <a:off x="603504" y="320040"/>
            <a:ext cx="2743200" cy="320040"/>
          </a:xfrm>
        </p:spPr>
        <p:txBody>
          <a:bodyPr/>
          <a:lstStyle/>
          <a:p>
            <a:fld id="{87CC5C54-A2F3-47CB-8A6B-86A9D9302465}" type="datetimeFigureOut">
              <a:rPr lang="fi-FI" smtClean="0"/>
              <a:t>16.5.2019</a:t>
            </a:fld>
            <a:endParaRPr lang="fi-FI"/>
          </a:p>
        </p:txBody>
      </p:sp>
      <p:sp>
        <p:nvSpPr>
          <p:cNvPr id="6" name="Footer Placeholder 5"/>
          <p:cNvSpPr>
            <a:spLocks noGrp="1"/>
          </p:cNvSpPr>
          <p:nvPr>
            <p:ph type="ftr" sz="quarter" idx="11"/>
          </p:nvPr>
        </p:nvSpPr>
        <p:spPr>
          <a:xfrm>
            <a:off x="603504" y="6227064"/>
            <a:ext cx="7941564" cy="320040"/>
          </a:xfrm>
        </p:spPr>
        <p:txBody>
          <a:bodyPr/>
          <a:lstStyle/>
          <a:p>
            <a:endParaRPr lang="fi-FI"/>
          </a:p>
        </p:txBody>
      </p:sp>
      <p:sp>
        <p:nvSpPr>
          <p:cNvPr id="7" name="Slide Number Placeholder 6"/>
          <p:cNvSpPr>
            <a:spLocks noGrp="1"/>
          </p:cNvSpPr>
          <p:nvPr>
            <p:ph type="sldNum" sz="quarter" idx="12"/>
          </p:nvPr>
        </p:nvSpPr>
        <p:spPr>
          <a:xfrm>
            <a:off x="7852410" y="320040"/>
            <a:ext cx="685800" cy="320040"/>
          </a:xfrm>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332179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Otsikko ja sisältö">
    <p:bg>
      <p:bgPr>
        <a:solidFill>
          <a:schemeClr val="bg1"/>
        </a:solidFill>
        <a:effectLst/>
      </p:bgPr>
    </p:bg>
    <p:spTree>
      <p:nvGrpSpPr>
        <p:cNvPr id="1" name=""/>
        <p:cNvGrpSpPr/>
        <p:nvPr/>
      </p:nvGrpSpPr>
      <p:grpSpPr>
        <a:xfrm>
          <a:off x="0" y="0"/>
          <a:ext cx="0" cy="0"/>
          <a:chOff x="0" y="0"/>
          <a:chExt cx="0" cy="0"/>
        </a:xfrm>
      </p:grpSpPr>
      <p:sp>
        <p:nvSpPr>
          <p:cNvPr id="9" name="Suorakulmio 8"/>
          <p:cNvSpPr/>
          <p:nvPr userDrawn="1"/>
        </p:nvSpPr>
        <p:spPr>
          <a:xfrm>
            <a:off x="422031" y="422031"/>
            <a:ext cx="8282354" cy="6049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1257300" y="601408"/>
            <a:ext cx="3060700" cy="1325563"/>
          </a:xfrm>
        </p:spPr>
        <p:txBody>
          <a:bodyPr/>
          <a:lstStyle>
            <a:lvl1pPr>
              <a:defRPr>
                <a:solidFill>
                  <a:schemeClr val="tx1"/>
                </a:solidFill>
              </a:defRPr>
            </a:lvl1pPr>
          </a:lstStyle>
          <a:p>
            <a:r>
              <a:rPr lang="en-US" dirty="0"/>
              <a:t>OTSIKKO</a:t>
            </a:r>
          </a:p>
        </p:txBody>
      </p:sp>
      <p:sp>
        <p:nvSpPr>
          <p:cNvPr id="3" name="Content Placeholder 2"/>
          <p:cNvSpPr>
            <a:spLocks noGrp="1"/>
          </p:cNvSpPr>
          <p:nvPr>
            <p:ph idx="1"/>
          </p:nvPr>
        </p:nvSpPr>
        <p:spPr>
          <a:xfrm>
            <a:off x="1257300" y="2106348"/>
            <a:ext cx="6680199" cy="3659452"/>
          </a:xfrm>
        </p:spPr>
        <p:txBody>
          <a:bodyPr/>
          <a:lstStyle>
            <a:lvl1pPr algn="l">
              <a:defRPr/>
            </a:lvl1pPr>
            <a:lvl2pPr algn="l">
              <a:defRPr/>
            </a:lvl2pPr>
            <a:lvl3pPr algn="l">
              <a:defRPr/>
            </a:lvl3pPr>
            <a:lvl4pPr algn="l">
              <a:defRPr/>
            </a:lvl4pPr>
            <a:lvl5pPr algn="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Suorakulmio 4"/>
          <p:cNvSpPr/>
          <p:nvPr userDrawn="1"/>
        </p:nvSpPr>
        <p:spPr>
          <a:xfrm>
            <a:off x="0" y="6197600"/>
            <a:ext cx="9144000" cy="660400"/>
          </a:xfrm>
          <a:prstGeom prst="rect">
            <a:avLst/>
          </a:prstGeom>
          <a:solidFill>
            <a:srgbClr val="5C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p:cNvSpPr txBox="1"/>
          <p:nvPr userDrawn="1"/>
        </p:nvSpPr>
        <p:spPr>
          <a:xfrm>
            <a:off x="0" y="6376161"/>
            <a:ext cx="9144000" cy="369332"/>
          </a:xfrm>
          <a:prstGeom prst="rect">
            <a:avLst/>
          </a:prstGeom>
          <a:noFill/>
        </p:spPr>
        <p:txBody>
          <a:bodyPr wrap="square" rtlCol="0">
            <a:spAutoFit/>
          </a:bodyPr>
          <a:lstStyle/>
          <a:p>
            <a:pPr algn="ctr"/>
            <a:r>
              <a:rPr lang="fi-FI" dirty="0">
                <a:solidFill>
                  <a:schemeClr val="bg1"/>
                </a:solidFill>
              </a:rPr>
              <a:t>Keski-Suomen vaikuttavat järjestöt</a:t>
            </a:r>
          </a:p>
        </p:txBody>
      </p:sp>
    </p:spTree>
    <p:extLst>
      <p:ext uri="{BB962C8B-B14F-4D97-AF65-F5344CB8AC3E}">
        <p14:creationId xmlns:p14="http://schemas.microsoft.com/office/powerpoint/2010/main" val="36107392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grpSp>
        <p:nvGrpSpPr>
          <p:cNvPr id="39" name="Group 38"/>
          <p:cNvGrpSpPr/>
          <p:nvPr/>
        </p:nvGrpSpPr>
        <p:grpSpPr>
          <a:xfrm>
            <a:off x="-313135" y="0"/>
            <a:ext cx="9438086"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699589"/>
            <a:ext cx="2755857"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2363916"/>
            <a:ext cx="2625621" cy="2460497"/>
          </a:xfrm>
        </p:spPr>
        <p:txBody>
          <a:bodyPr lIns="91440" tIns="91440" rIns="91440" bIns="91440"/>
          <a:lstStyle>
            <a:lvl1pPr>
              <a:defRPr>
                <a:solidFill>
                  <a:srgbClr val="FFFEFF"/>
                </a:solidFill>
              </a:defRPr>
            </a:lvl1pPr>
          </a:lstStyle>
          <a:p>
            <a:r>
              <a:rPr lang="fi-FI"/>
              <a:t>Muokkaa ots. perustyyl. napsautt.</a:t>
            </a:r>
            <a:endParaRPr lang="en-US" dirty="0"/>
          </a:p>
        </p:txBody>
      </p:sp>
      <p:sp>
        <p:nvSpPr>
          <p:cNvPr id="3" name="Text Placeholder 2"/>
          <p:cNvSpPr>
            <a:spLocks noGrp="1"/>
          </p:cNvSpPr>
          <p:nvPr>
            <p:ph type="body" idx="1"/>
          </p:nvPr>
        </p:nvSpPr>
        <p:spPr>
          <a:xfrm>
            <a:off x="3843853" y="803185"/>
            <a:ext cx="4698816" cy="68580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4" name="Content Placeholder 3"/>
          <p:cNvSpPr>
            <a:spLocks noGrp="1"/>
          </p:cNvSpPr>
          <p:nvPr>
            <p:ph sz="half" idx="2"/>
          </p:nvPr>
        </p:nvSpPr>
        <p:spPr>
          <a:xfrm>
            <a:off x="3843979" y="1488986"/>
            <a:ext cx="4698263" cy="169685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3838989" y="3665887"/>
            <a:ext cx="4698311" cy="68580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a:t>
            </a:r>
          </a:p>
        </p:txBody>
      </p:sp>
      <p:sp>
        <p:nvSpPr>
          <p:cNvPr id="6" name="Content Placeholder 5"/>
          <p:cNvSpPr>
            <a:spLocks noGrp="1"/>
          </p:cNvSpPr>
          <p:nvPr>
            <p:ph sz="quarter" idx="4"/>
          </p:nvPr>
        </p:nvSpPr>
        <p:spPr>
          <a:xfrm>
            <a:off x="3838835" y="4351687"/>
            <a:ext cx="4699191" cy="17040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a:xfrm>
            <a:off x="603504" y="320040"/>
            <a:ext cx="2743200" cy="320040"/>
          </a:xfrm>
        </p:spPr>
        <p:txBody>
          <a:bodyPr/>
          <a:lstStyle/>
          <a:p>
            <a:fld id="{87CC5C54-A2F3-47CB-8A6B-86A9D9302465}" type="datetimeFigureOut">
              <a:rPr lang="fi-FI" smtClean="0"/>
              <a:t>16.5.2019</a:t>
            </a:fld>
            <a:endParaRPr lang="fi-FI"/>
          </a:p>
        </p:txBody>
      </p:sp>
      <p:sp>
        <p:nvSpPr>
          <p:cNvPr id="8" name="Footer Placeholder 7"/>
          <p:cNvSpPr>
            <a:spLocks noGrp="1"/>
          </p:cNvSpPr>
          <p:nvPr>
            <p:ph type="ftr" sz="quarter" idx="11"/>
          </p:nvPr>
        </p:nvSpPr>
        <p:spPr>
          <a:xfrm>
            <a:off x="603504" y="6227064"/>
            <a:ext cx="7941564" cy="320040"/>
          </a:xfrm>
        </p:spPr>
        <p:txBody>
          <a:bodyPr/>
          <a:lstStyle/>
          <a:p>
            <a:endParaRPr lang="fi-FI"/>
          </a:p>
        </p:txBody>
      </p:sp>
      <p:sp>
        <p:nvSpPr>
          <p:cNvPr id="9" name="Slide Number Placeholder 8"/>
          <p:cNvSpPr>
            <a:spLocks noGrp="1"/>
          </p:cNvSpPr>
          <p:nvPr>
            <p:ph type="sldNum" sz="quarter" idx="12"/>
          </p:nvPr>
        </p:nvSpPr>
        <p:spPr>
          <a:xfrm>
            <a:off x="7852410" y="320040"/>
            <a:ext cx="685800" cy="320040"/>
          </a:xfrm>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4064629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grpSp>
        <p:nvGrpSpPr>
          <p:cNvPr id="77" name="Group 76"/>
          <p:cNvGrpSpPr/>
          <p:nvPr/>
        </p:nvGrpSpPr>
        <p:grpSpPr>
          <a:xfrm>
            <a:off x="-313135" y="0"/>
            <a:ext cx="9438086"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699589"/>
            <a:ext cx="2755857"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5"/>
            <a:ext cx="2625897" cy="2456442"/>
          </a:xfrm>
        </p:spPr>
        <p:txBody>
          <a:bodyPr/>
          <a:lstStyle>
            <a:lvl1pPr>
              <a:defRPr>
                <a:solidFill>
                  <a:srgbClr val="FFFEFF"/>
                </a:solidFill>
              </a:defRPr>
            </a:lvl1p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87CC5C54-A2F3-47CB-8A6B-86A9D9302465}" type="datetimeFigureOut">
              <a:rPr lang="fi-FI" smtClean="0"/>
              <a:t>16.5.2019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716759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320040"/>
            <a:ext cx="2743200" cy="320040"/>
          </a:xfrm>
        </p:spPr>
        <p:txBody>
          <a:bodyPr/>
          <a:lstStyle/>
          <a:p>
            <a:fld id="{87CC5C54-A2F3-47CB-8A6B-86A9D9302465}" type="datetimeFigureOut">
              <a:rPr lang="fi-FI" smtClean="0"/>
              <a:t>16.5.2019</a:t>
            </a:fld>
            <a:endParaRPr lang="fi-FI"/>
          </a:p>
        </p:txBody>
      </p:sp>
      <p:sp>
        <p:nvSpPr>
          <p:cNvPr id="3" name="Footer Placeholder 2"/>
          <p:cNvSpPr>
            <a:spLocks noGrp="1"/>
          </p:cNvSpPr>
          <p:nvPr>
            <p:ph type="ftr" sz="quarter" idx="11"/>
          </p:nvPr>
        </p:nvSpPr>
        <p:spPr>
          <a:xfrm>
            <a:off x="603504" y="6227064"/>
            <a:ext cx="7941564" cy="320040"/>
          </a:xfrm>
        </p:spPr>
        <p:txBody>
          <a:bodyPr/>
          <a:lstStyle/>
          <a:p>
            <a:endParaRPr lang="fi-FI"/>
          </a:p>
        </p:txBody>
      </p:sp>
      <p:sp>
        <p:nvSpPr>
          <p:cNvPr id="4" name="Slide Number Placeholder 3"/>
          <p:cNvSpPr>
            <a:spLocks noGrp="1"/>
          </p:cNvSpPr>
          <p:nvPr>
            <p:ph type="sldNum" sz="quarter" idx="12"/>
          </p:nvPr>
        </p:nvSpPr>
        <p:spPr>
          <a:xfrm>
            <a:off x="7852410" y="320040"/>
            <a:ext cx="685800" cy="320040"/>
          </a:xfrm>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6384911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grpSp>
        <p:nvGrpSpPr>
          <p:cNvPr id="74" name="Group 73"/>
          <p:cNvGrpSpPr/>
          <p:nvPr/>
        </p:nvGrpSpPr>
        <p:grpSpPr>
          <a:xfrm>
            <a:off x="-313135" y="0"/>
            <a:ext cx="9438086"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699589"/>
            <a:ext cx="2755857"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52026"/>
            <a:ext cx="2625898" cy="1223298"/>
          </a:xfrm>
        </p:spPr>
        <p:txBody>
          <a:bodyPr bIns="0" anchor="b">
            <a:noAutofit/>
          </a:bodyPr>
          <a:lstStyle>
            <a:lvl1pPr algn="ctr">
              <a:defRPr sz="2400">
                <a:solidFill>
                  <a:srgbClr val="FFFEFF"/>
                </a:solidFill>
              </a:defRPr>
            </a:lvl1pPr>
          </a:lstStyle>
          <a:p>
            <a:r>
              <a:rPr lang="fi-FI"/>
              <a:t>Muokkaa ots. perustyyl. napsautt.</a:t>
            </a:r>
            <a:endParaRPr lang="en-US" dirty="0"/>
          </a:p>
        </p:txBody>
      </p:sp>
      <p:sp>
        <p:nvSpPr>
          <p:cNvPr id="3" name="Content Placeholder 2"/>
          <p:cNvSpPr>
            <a:spLocks noGrp="1"/>
          </p:cNvSpPr>
          <p:nvPr>
            <p:ph idx="1"/>
          </p:nvPr>
        </p:nvSpPr>
        <p:spPr>
          <a:xfrm>
            <a:off x="3832488" y="802809"/>
            <a:ext cx="4706276" cy="5249940"/>
          </a:xfrm>
        </p:spPr>
        <p:txBody>
          <a:bodyPr anchor="ct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66474" y="3580186"/>
            <a:ext cx="2625898" cy="1221164"/>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p:txBody>
          <a:bodyPr/>
          <a:lstStyle/>
          <a:p>
            <a:fld id="{87CC5C54-A2F3-47CB-8A6B-86A9D9302465}" type="datetimeFigureOut">
              <a:rPr lang="fi-FI" smtClean="0"/>
              <a:t>16.5.2019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28061915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73" name="Group 72"/>
          <p:cNvGrpSpPr/>
          <p:nvPr/>
        </p:nvGrpSpPr>
        <p:grpSpPr>
          <a:xfrm>
            <a:off x="-247255" y="-59376"/>
            <a:ext cx="9386888"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698332"/>
            <a:ext cx="4456155"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a:t>Lisää kuva napsauttamalla kuvaketta</a:t>
            </a:r>
            <a:endParaRPr lang="en-US" dirty="0"/>
          </a:p>
        </p:txBody>
      </p:sp>
      <p:sp>
        <p:nvSpPr>
          <p:cNvPr id="2" name="Title 1"/>
          <p:cNvSpPr>
            <a:spLocks noGrp="1"/>
          </p:cNvSpPr>
          <p:nvPr>
            <p:ph type="title"/>
          </p:nvPr>
        </p:nvSpPr>
        <p:spPr>
          <a:xfrm>
            <a:off x="664082" y="2360255"/>
            <a:ext cx="4332485" cy="1178032"/>
          </a:xfrm>
        </p:spPr>
        <p:txBody>
          <a:bodyPr bIns="0" anchor="b">
            <a:normAutofit/>
          </a:bodyPr>
          <a:lstStyle>
            <a:lvl1pPr>
              <a:defRPr sz="2700">
                <a:solidFill>
                  <a:srgbClr val="FFFEFF"/>
                </a:solidFill>
              </a:defRPr>
            </a:lvl1pPr>
          </a:lstStyle>
          <a:p>
            <a:r>
              <a:rPr lang="fi-FI"/>
              <a:t>Muokkaa ots. perustyyl. napsautt.</a:t>
            </a:r>
            <a:endParaRPr lang="en-US" dirty="0"/>
          </a:p>
        </p:txBody>
      </p:sp>
      <p:sp>
        <p:nvSpPr>
          <p:cNvPr id="4" name="Text Placeholder 3"/>
          <p:cNvSpPr>
            <a:spLocks noGrp="1"/>
          </p:cNvSpPr>
          <p:nvPr>
            <p:ph type="body" sz="half" idx="2"/>
          </p:nvPr>
        </p:nvSpPr>
        <p:spPr>
          <a:xfrm>
            <a:off x="664082" y="3545012"/>
            <a:ext cx="4332485" cy="1274198"/>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a:t>
            </a:r>
          </a:p>
        </p:txBody>
      </p:sp>
      <p:sp>
        <p:nvSpPr>
          <p:cNvPr id="5" name="Date Placeholder 4"/>
          <p:cNvSpPr>
            <a:spLocks noGrp="1"/>
          </p:cNvSpPr>
          <p:nvPr>
            <p:ph type="dt" sz="half" idx="10"/>
          </p:nvPr>
        </p:nvSpPr>
        <p:spPr>
          <a:xfrm>
            <a:off x="603504" y="320040"/>
            <a:ext cx="2743200" cy="320040"/>
          </a:xfrm>
        </p:spPr>
        <p:txBody>
          <a:bodyPr/>
          <a:lstStyle/>
          <a:p>
            <a:fld id="{87CC5C54-A2F3-47CB-8A6B-86A9D9302465}" type="datetimeFigureOut">
              <a:rPr lang="fi-FI" smtClean="0"/>
              <a:t>16.5.2019</a:t>
            </a:fld>
            <a:endParaRPr lang="fi-FI"/>
          </a:p>
        </p:txBody>
      </p:sp>
      <p:sp>
        <p:nvSpPr>
          <p:cNvPr id="6" name="Footer Placeholder 5"/>
          <p:cNvSpPr>
            <a:spLocks noGrp="1"/>
          </p:cNvSpPr>
          <p:nvPr>
            <p:ph type="ftr" sz="quarter" idx="11"/>
          </p:nvPr>
        </p:nvSpPr>
        <p:spPr>
          <a:xfrm>
            <a:off x="603505" y="6227064"/>
            <a:ext cx="4456652" cy="320040"/>
          </a:xfrm>
        </p:spPr>
        <p:txBody>
          <a:bodyPr/>
          <a:lstStyle/>
          <a:p>
            <a:endParaRPr lang="fi-FI"/>
          </a:p>
        </p:txBody>
      </p:sp>
      <p:sp>
        <p:nvSpPr>
          <p:cNvPr id="7" name="Slide Number Placeholder 6"/>
          <p:cNvSpPr>
            <a:spLocks noGrp="1"/>
          </p:cNvSpPr>
          <p:nvPr>
            <p:ph type="sldNum" sz="quarter" idx="12"/>
          </p:nvPr>
        </p:nvSpPr>
        <p:spPr>
          <a:xfrm>
            <a:off x="4371283" y="320040"/>
            <a:ext cx="685800" cy="320040"/>
          </a:xfrm>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35789033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grpSp>
        <p:nvGrpSpPr>
          <p:cNvPr id="75" name="Group 74"/>
          <p:cNvGrpSpPr/>
          <p:nvPr/>
        </p:nvGrpSpPr>
        <p:grpSpPr>
          <a:xfrm>
            <a:off x="-313135"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6"/>
            <a:ext cx="2625897" cy="2456441"/>
          </a:xfrm>
        </p:spPr>
        <p:txBody>
          <a:bodyPr/>
          <a:lstStyle>
            <a:lvl1pPr>
              <a:defRPr>
                <a:solidFill>
                  <a:srgbClr val="FFFEFF"/>
                </a:solidFil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3832488" y="794719"/>
            <a:ext cx="4706276" cy="525709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7CC5C54-A2F3-47CB-8A6B-86A9D9302465}" type="datetimeFigureOut">
              <a:rPr lang="fi-FI" smtClean="0"/>
              <a:t>16.5.2019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3946342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grpSp>
        <p:nvGrpSpPr>
          <p:cNvPr id="75" name="Group 74"/>
          <p:cNvGrpSpPr/>
          <p:nvPr/>
        </p:nvGrpSpPr>
        <p:grpSpPr>
          <a:xfrm flipH="1">
            <a:off x="0"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2349925"/>
            <a:ext cx="2625896" cy="2456442"/>
          </a:xfrm>
        </p:spPr>
        <p:txBody>
          <a:bodyPr vert="eaVert"/>
          <a:lstStyle>
            <a:lvl1pPr algn="l">
              <a:lnSpc>
                <a:spcPct val="80000"/>
              </a:lnSpc>
              <a:defRPr>
                <a:solidFill>
                  <a:srgbClr val="FFFEFF"/>
                </a:solidFil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602060" y="798445"/>
            <a:ext cx="4701467" cy="5257303"/>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603504" y="320040"/>
            <a:ext cx="2743200" cy="320040"/>
          </a:xfrm>
        </p:spPr>
        <p:txBody>
          <a:bodyPr/>
          <a:lstStyle/>
          <a:p>
            <a:fld id="{87CC5C54-A2F3-47CB-8A6B-86A9D9302465}" type="datetimeFigureOut">
              <a:rPr lang="fi-FI" smtClean="0"/>
              <a:t>16.5.2019</a:t>
            </a:fld>
            <a:endParaRPr lang="fi-FI"/>
          </a:p>
        </p:txBody>
      </p:sp>
      <p:sp>
        <p:nvSpPr>
          <p:cNvPr id="5" name="Footer Placeholder 4"/>
          <p:cNvSpPr>
            <a:spLocks noGrp="1"/>
          </p:cNvSpPr>
          <p:nvPr>
            <p:ph type="ftr" sz="quarter" idx="11"/>
          </p:nvPr>
        </p:nvSpPr>
        <p:spPr>
          <a:xfrm>
            <a:off x="603504" y="6227064"/>
            <a:ext cx="7941564" cy="320040"/>
          </a:xfrm>
        </p:spPr>
        <p:txBody>
          <a:bodyPr/>
          <a:lstStyle/>
          <a:p>
            <a:endParaRPr lang="fi-FI"/>
          </a:p>
        </p:txBody>
      </p:sp>
      <p:sp>
        <p:nvSpPr>
          <p:cNvPr id="6" name="Slide Number Placeholder 5"/>
          <p:cNvSpPr>
            <a:spLocks noGrp="1"/>
          </p:cNvSpPr>
          <p:nvPr>
            <p:ph type="sldNum" sz="quarter" idx="12"/>
          </p:nvPr>
        </p:nvSpPr>
        <p:spPr>
          <a:xfrm>
            <a:off x="7852410" y="320040"/>
            <a:ext cx="685800" cy="320040"/>
          </a:xfrm>
        </p:spPr>
        <p:txBody>
          <a:bodyPr/>
          <a:lstStyle/>
          <a:p>
            <a:fld id="{5D6D2FF3-AAAA-409B-BD04-C09FBD218CBE}" type="slidenum">
              <a:rPr lang="fi-FI" smtClean="0"/>
              <a:t>‹#›</a:t>
            </a:fld>
            <a:endParaRPr lang="fi-FI"/>
          </a:p>
        </p:txBody>
      </p:sp>
    </p:spTree>
    <p:extLst>
      <p:ext uri="{BB962C8B-B14F-4D97-AF65-F5344CB8AC3E}">
        <p14:creationId xmlns:p14="http://schemas.microsoft.com/office/powerpoint/2010/main" val="3082466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Otsikko ja sisältö">
    <p:bg>
      <p:bgPr>
        <a:solidFill>
          <a:schemeClr val="bg1"/>
        </a:solidFill>
        <a:effectLst/>
      </p:bgPr>
    </p:bg>
    <p:spTree>
      <p:nvGrpSpPr>
        <p:cNvPr id="1" name=""/>
        <p:cNvGrpSpPr/>
        <p:nvPr/>
      </p:nvGrpSpPr>
      <p:grpSpPr>
        <a:xfrm>
          <a:off x="0" y="0"/>
          <a:ext cx="0" cy="0"/>
          <a:chOff x="0" y="0"/>
          <a:chExt cx="0" cy="0"/>
        </a:xfrm>
      </p:grpSpPr>
      <p:sp>
        <p:nvSpPr>
          <p:cNvPr id="9" name="Suorakulmio 8"/>
          <p:cNvSpPr/>
          <p:nvPr userDrawn="1"/>
        </p:nvSpPr>
        <p:spPr>
          <a:xfrm>
            <a:off x="422031" y="422031"/>
            <a:ext cx="8282354" cy="6049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1257300" y="601408"/>
            <a:ext cx="3060700" cy="1325563"/>
          </a:xfrm>
        </p:spPr>
        <p:txBody>
          <a:bodyPr/>
          <a:lstStyle>
            <a:lvl1pPr>
              <a:defRPr>
                <a:solidFill>
                  <a:schemeClr val="tx1"/>
                </a:solidFill>
              </a:defRPr>
            </a:lvl1pPr>
          </a:lstStyle>
          <a:p>
            <a:r>
              <a:rPr lang="en-US" dirty="0"/>
              <a:t>OTSIKKO</a:t>
            </a:r>
          </a:p>
        </p:txBody>
      </p:sp>
      <p:sp>
        <p:nvSpPr>
          <p:cNvPr id="3" name="Content Placeholder 2"/>
          <p:cNvSpPr>
            <a:spLocks noGrp="1"/>
          </p:cNvSpPr>
          <p:nvPr>
            <p:ph idx="1"/>
          </p:nvPr>
        </p:nvSpPr>
        <p:spPr>
          <a:xfrm>
            <a:off x="1257300" y="2106348"/>
            <a:ext cx="6680199" cy="3659452"/>
          </a:xfrm>
        </p:spPr>
        <p:txBody>
          <a:bodyPr/>
          <a:lstStyle>
            <a:lvl1pPr algn="l">
              <a:defRPr/>
            </a:lvl1pPr>
            <a:lvl2pPr algn="l">
              <a:defRPr/>
            </a:lvl2pPr>
            <a:lvl3pPr algn="l">
              <a:defRPr/>
            </a:lvl3pPr>
            <a:lvl4pPr algn="l">
              <a:defRPr/>
            </a:lvl4pPr>
            <a:lvl5pPr algn="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Suorakulmio 4"/>
          <p:cNvSpPr/>
          <p:nvPr userDrawn="1"/>
        </p:nvSpPr>
        <p:spPr>
          <a:xfrm>
            <a:off x="0" y="6197600"/>
            <a:ext cx="9144000" cy="660400"/>
          </a:xfrm>
          <a:prstGeom prst="rect">
            <a:avLst/>
          </a:prstGeom>
          <a:solidFill>
            <a:srgbClr val="ED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p:cNvSpPr txBox="1"/>
          <p:nvPr userDrawn="1"/>
        </p:nvSpPr>
        <p:spPr>
          <a:xfrm>
            <a:off x="0" y="6376161"/>
            <a:ext cx="9144000" cy="369332"/>
          </a:xfrm>
          <a:prstGeom prst="rect">
            <a:avLst/>
          </a:prstGeom>
          <a:noFill/>
        </p:spPr>
        <p:txBody>
          <a:bodyPr wrap="square" rtlCol="0">
            <a:spAutoFit/>
          </a:bodyPr>
          <a:lstStyle/>
          <a:p>
            <a:pPr algn="ctr"/>
            <a:r>
              <a:rPr lang="fi-FI" dirty="0">
                <a:solidFill>
                  <a:schemeClr val="bg1"/>
                </a:solidFill>
              </a:rPr>
              <a:t>Keski-Suomen vaikuttavat järjestöt</a:t>
            </a:r>
          </a:p>
        </p:txBody>
      </p:sp>
    </p:spTree>
    <p:extLst>
      <p:ext uri="{BB962C8B-B14F-4D97-AF65-F5344CB8AC3E}">
        <p14:creationId xmlns:p14="http://schemas.microsoft.com/office/powerpoint/2010/main" val="196849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Otsikko ja sisältö">
    <p:bg>
      <p:bgPr>
        <a:solidFill>
          <a:schemeClr val="bg1"/>
        </a:solidFill>
        <a:effectLst/>
      </p:bgPr>
    </p:bg>
    <p:spTree>
      <p:nvGrpSpPr>
        <p:cNvPr id="1" name=""/>
        <p:cNvGrpSpPr/>
        <p:nvPr/>
      </p:nvGrpSpPr>
      <p:grpSpPr>
        <a:xfrm>
          <a:off x="0" y="0"/>
          <a:ext cx="0" cy="0"/>
          <a:chOff x="0" y="0"/>
          <a:chExt cx="0" cy="0"/>
        </a:xfrm>
      </p:grpSpPr>
      <p:sp>
        <p:nvSpPr>
          <p:cNvPr id="9" name="Suorakulmio 8"/>
          <p:cNvSpPr/>
          <p:nvPr userDrawn="1"/>
        </p:nvSpPr>
        <p:spPr>
          <a:xfrm>
            <a:off x="422031" y="422031"/>
            <a:ext cx="8282354" cy="6049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1257300" y="601408"/>
            <a:ext cx="3060700" cy="1325563"/>
          </a:xfrm>
        </p:spPr>
        <p:txBody>
          <a:bodyPr/>
          <a:lstStyle>
            <a:lvl1pPr>
              <a:defRPr>
                <a:solidFill>
                  <a:schemeClr val="tx1"/>
                </a:solidFill>
              </a:defRPr>
            </a:lvl1pPr>
          </a:lstStyle>
          <a:p>
            <a:r>
              <a:rPr lang="en-US" dirty="0"/>
              <a:t>OTSIKKO</a:t>
            </a:r>
          </a:p>
        </p:txBody>
      </p:sp>
      <p:sp>
        <p:nvSpPr>
          <p:cNvPr id="3" name="Content Placeholder 2"/>
          <p:cNvSpPr>
            <a:spLocks noGrp="1"/>
          </p:cNvSpPr>
          <p:nvPr>
            <p:ph idx="1"/>
          </p:nvPr>
        </p:nvSpPr>
        <p:spPr>
          <a:xfrm>
            <a:off x="1257300" y="2106348"/>
            <a:ext cx="6680199" cy="3659452"/>
          </a:xfrm>
        </p:spPr>
        <p:txBody>
          <a:bodyPr/>
          <a:lstStyle>
            <a:lvl1pPr algn="l">
              <a:defRPr/>
            </a:lvl1pPr>
            <a:lvl2pPr algn="l">
              <a:defRPr/>
            </a:lvl2pPr>
            <a:lvl3pPr algn="l">
              <a:defRPr/>
            </a:lvl3pPr>
            <a:lvl4pPr algn="l">
              <a:defRPr/>
            </a:lvl4pPr>
            <a:lvl5pPr algn="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Suorakulmio 4"/>
          <p:cNvSpPr/>
          <p:nvPr userDrawn="1"/>
        </p:nvSpPr>
        <p:spPr>
          <a:xfrm>
            <a:off x="0" y="6197600"/>
            <a:ext cx="9144000" cy="660400"/>
          </a:xfrm>
          <a:prstGeom prst="rect">
            <a:avLst/>
          </a:prstGeom>
          <a:solidFill>
            <a:srgbClr val="63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p:cNvSpPr txBox="1"/>
          <p:nvPr userDrawn="1"/>
        </p:nvSpPr>
        <p:spPr>
          <a:xfrm>
            <a:off x="0" y="6376161"/>
            <a:ext cx="9144000" cy="369332"/>
          </a:xfrm>
          <a:prstGeom prst="rect">
            <a:avLst/>
          </a:prstGeom>
          <a:noFill/>
        </p:spPr>
        <p:txBody>
          <a:bodyPr wrap="square" rtlCol="0">
            <a:spAutoFit/>
          </a:bodyPr>
          <a:lstStyle/>
          <a:p>
            <a:pPr algn="ctr"/>
            <a:r>
              <a:rPr lang="fi-FI" dirty="0">
                <a:solidFill>
                  <a:schemeClr val="bg1"/>
                </a:solidFill>
              </a:rPr>
              <a:t>Keski-Suomen vaikuttavat järjestöt</a:t>
            </a:r>
          </a:p>
        </p:txBody>
      </p:sp>
    </p:spTree>
    <p:extLst>
      <p:ext uri="{BB962C8B-B14F-4D97-AF65-F5344CB8AC3E}">
        <p14:creationId xmlns:p14="http://schemas.microsoft.com/office/powerpoint/2010/main" val="294574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76333" y="567795"/>
            <a:ext cx="3098800" cy="1325563"/>
          </a:xfrm>
        </p:spPr>
        <p:txBody>
          <a:bodyPr/>
          <a:lstStyle>
            <a:lvl1pPr algn="r">
              <a:defRPr/>
            </a:lvl1pPr>
          </a:lstStyle>
          <a:p>
            <a:r>
              <a:rPr lang="fi-FI" dirty="0"/>
              <a:t>OTSIKKO</a:t>
            </a:r>
            <a:endParaRPr lang="en-US" dirty="0"/>
          </a:p>
        </p:txBody>
      </p:sp>
      <p:sp>
        <p:nvSpPr>
          <p:cNvPr id="4" name="Content Placeholder 3"/>
          <p:cNvSpPr>
            <a:spLocks noGrp="1"/>
          </p:cNvSpPr>
          <p:nvPr>
            <p:ph sz="half" idx="2"/>
          </p:nvPr>
        </p:nvSpPr>
        <p:spPr>
          <a:xfrm>
            <a:off x="5257800" y="2175933"/>
            <a:ext cx="3335867" cy="402060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fi-FI"/>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31558" t="199" r="30397" b="15981"/>
          <a:stretch/>
        </p:blipFill>
        <p:spPr>
          <a:xfrm>
            <a:off x="-31276" y="-41687"/>
            <a:ext cx="4696409" cy="6899688"/>
          </a:xfrm>
          <a:prstGeom prst="rect">
            <a:avLst/>
          </a:prstGeom>
        </p:spPr>
      </p:pic>
      <p:sp>
        <p:nvSpPr>
          <p:cNvPr id="7" name="Tekstiruutu 6"/>
          <p:cNvSpPr txBox="1"/>
          <p:nvPr userDrawn="1"/>
        </p:nvSpPr>
        <p:spPr>
          <a:xfrm>
            <a:off x="4665133" y="6342605"/>
            <a:ext cx="4521200" cy="369332"/>
          </a:xfrm>
          <a:prstGeom prst="rect">
            <a:avLst/>
          </a:prstGeom>
          <a:noFill/>
        </p:spPr>
        <p:txBody>
          <a:bodyPr wrap="square" rtlCol="0">
            <a:spAutoFit/>
          </a:bodyPr>
          <a:lstStyle/>
          <a:p>
            <a:pPr algn="ctr"/>
            <a:r>
              <a:rPr lang="fi-FI" dirty="0">
                <a:solidFill>
                  <a:schemeClr val="bg1"/>
                </a:solidFill>
              </a:rPr>
              <a:t>Keski-Suomen vaikuttavat järjestöt</a:t>
            </a:r>
          </a:p>
        </p:txBody>
      </p:sp>
    </p:spTree>
    <p:extLst>
      <p:ext uri="{BB962C8B-B14F-4D97-AF65-F5344CB8AC3E}">
        <p14:creationId xmlns:p14="http://schemas.microsoft.com/office/powerpoint/2010/main" val="306919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8.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2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500062"/>
            <a:ext cx="4620683" cy="1325563"/>
          </a:xfrm>
          <a:prstGeom prst="rect">
            <a:avLst/>
          </a:prstGeom>
        </p:spPr>
        <p:txBody>
          <a:bodyPr vert="horz" lIns="91440" tIns="45720" rIns="91440" bIns="45720" rtlCol="0" anchor="ctr">
            <a:normAutofit/>
          </a:bodyPr>
          <a:lstStyle/>
          <a:p>
            <a:r>
              <a:rPr lang="fi-FI" dirty="0"/>
              <a:t>OTSIKKO</a:t>
            </a:r>
            <a:endParaRPr lang="en-US" dirty="0"/>
          </a:p>
        </p:txBody>
      </p:sp>
      <p:sp>
        <p:nvSpPr>
          <p:cNvPr id="3" name="Text Placeholder 2"/>
          <p:cNvSpPr>
            <a:spLocks noGrp="1"/>
          </p:cNvSpPr>
          <p:nvPr>
            <p:ph type="body" idx="1"/>
          </p:nvPr>
        </p:nvSpPr>
        <p:spPr>
          <a:xfrm>
            <a:off x="5511800" y="1825625"/>
            <a:ext cx="3003550" cy="304270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7516599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hf sldNum="0"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71475" y="365126"/>
            <a:ext cx="8286750" cy="1325563"/>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371475" y="1825625"/>
            <a:ext cx="8286750" cy="414258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1475" y="5968208"/>
            <a:ext cx="1192315" cy="417511"/>
          </a:xfrm>
          <a:prstGeom prst="rect">
            <a:avLst/>
          </a:prstGeom>
        </p:spPr>
      </p:pic>
    </p:spTree>
    <p:extLst>
      <p:ext uri="{BB962C8B-B14F-4D97-AF65-F5344CB8AC3E}">
        <p14:creationId xmlns:p14="http://schemas.microsoft.com/office/powerpoint/2010/main" val="9681199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Georgia" charset="0"/>
          <a:ea typeface="Georgia" charset="0"/>
          <a:cs typeface="Georgia"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Georgia" charset="0"/>
          <a:ea typeface="Georgia" charset="0"/>
          <a:cs typeface="Georgia"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Georgia" charset="0"/>
          <a:ea typeface="Georgia" charset="0"/>
          <a:cs typeface="Georgia"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Georgia" charset="0"/>
          <a:ea typeface="Georgia" charset="0"/>
          <a:cs typeface="Georgia"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Georgia" charset="0"/>
          <a:ea typeface="Georgia" charset="0"/>
          <a:cs typeface="Georgi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fi-FI"/>
              <a:t>Click to edit Master title style</a:t>
            </a:r>
            <a:endParaRPr lang="fi-FI" altLang="fi-FI"/>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endParaRPr lang="fi-FI" alt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9CF663D-E066-443A-8425-406C7B0F72A7}" type="datetimeFigureOut">
              <a:rPr lang="fi-FI"/>
              <a:pPr>
                <a:defRPr/>
              </a:pPr>
              <a:t>16.5.2019</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C7AF2C0-0303-4815-899D-EAECE8B0414B}" type="slidenum">
              <a:rPr lang="fi-FI"/>
              <a:pPr>
                <a:defRPr/>
              </a:pPr>
              <a:t>‹#›</a:t>
            </a:fld>
            <a:endParaRPr lang="fi-FI"/>
          </a:p>
        </p:txBody>
      </p:sp>
    </p:spTree>
    <p:extLst>
      <p:ext uri="{BB962C8B-B14F-4D97-AF65-F5344CB8AC3E}">
        <p14:creationId xmlns:p14="http://schemas.microsoft.com/office/powerpoint/2010/main" val="208825643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2358392"/>
            <a:ext cx="2624000" cy="2456485"/>
          </a:xfrm>
          <a:prstGeom prst="rect">
            <a:avLst/>
          </a:prstGeom>
        </p:spPr>
        <p:txBody>
          <a:bodyPr vert="horz" lIns="228600" tIns="228600" rIns="228600" bIns="22860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4076237" y="794719"/>
            <a:ext cx="4462527"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320040"/>
            <a:ext cx="2743200" cy="320040"/>
          </a:xfrm>
          <a:prstGeom prst="rect">
            <a:avLst/>
          </a:prstGeom>
        </p:spPr>
        <p:txBody>
          <a:bodyPr vert="horz" lIns="91440" tIns="45720" rIns="91440" bIns="45720" rtlCol="0" anchor="ctr"/>
          <a:lstStyle>
            <a:lvl1pPr algn="l">
              <a:defRPr sz="750">
                <a:solidFill>
                  <a:schemeClr val="tx1">
                    <a:tint val="75000"/>
                  </a:schemeClr>
                </a:solidFill>
              </a:defRPr>
            </a:lvl1pPr>
          </a:lstStyle>
          <a:p>
            <a:fld id="{87CC5C54-A2F3-47CB-8A6B-86A9D9302465}" type="datetimeFigureOut">
              <a:rPr lang="fi-FI" smtClean="0"/>
              <a:t>16.5.2019</a:t>
            </a:fld>
            <a:endParaRPr lang="fi-FI"/>
          </a:p>
        </p:txBody>
      </p:sp>
      <p:sp>
        <p:nvSpPr>
          <p:cNvPr id="5" name="Footer Placeholder 4"/>
          <p:cNvSpPr>
            <a:spLocks noGrp="1"/>
          </p:cNvSpPr>
          <p:nvPr>
            <p:ph type="ftr" sz="quarter" idx="3"/>
          </p:nvPr>
        </p:nvSpPr>
        <p:spPr>
          <a:xfrm>
            <a:off x="603504" y="6227064"/>
            <a:ext cx="7941564" cy="320040"/>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7852410" y="320040"/>
            <a:ext cx="685800" cy="320040"/>
          </a:xfrm>
          <a:prstGeom prst="rect">
            <a:avLst/>
          </a:prstGeom>
        </p:spPr>
        <p:txBody>
          <a:bodyPr vert="horz" lIns="91440" tIns="45720" rIns="91440" bIns="45720" rtlCol="0" anchor="ctr"/>
          <a:lstStyle>
            <a:lvl1pPr algn="r">
              <a:defRPr sz="750">
                <a:solidFill>
                  <a:schemeClr val="tx1">
                    <a:tint val="75000"/>
                  </a:schemeClr>
                </a:solidFill>
              </a:defRPr>
            </a:lvl1pPr>
          </a:lstStyle>
          <a:p>
            <a:fld id="{5D6D2FF3-AAAA-409B-BD04-C09FBD218CBE}" type="slidenum">
              <a:rPr lang="fi-FI" smtClean="0"/>
              <a:t>‹#›</a:t>
            </a:fld>
            <a:endParaRPr lang="fi-FI"/>
          </a:p>
        </p:txBody>
      </p:sp>
    </p:spTree>
    <p:extLst>
      <p:ext uri="{BB962C8B-B14F-4D97-AF65-F5344CB8AC3E}">
        <p14:creationId xmlns:p14="http://schemas.microsoft.com/office/powerpoint/2010/main" val="276302774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685800" rtl="0"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jyvaskyla.fi/osallistu%20/vapaaehtoistoiminta-vapari/vapaaehtoistoiminnan-kehittaminen" TargetMode="External"/><Relationship Id="rId7" Type="http://schemas.openxmlformats.org/officeDocument/2006/relationships/hyperlink" Target="mailto:sirpa.mynttinen@nuoretlesket.fi"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docplayer.fi/47800899-Jyvasseudun-mielenterveystoimijoiden-verkosto-meteli-paivi-antila-kokko-ja-katja-pihlaja.html" TargetMode="External"/><Relationship Id="rId5" Type="http://schemas.openxmlformats.org/officeDocument/2006/relationships/hyperlink" Target="https://www.jyvaskyla.fi/search?keys=vanhusneuvosto" TargetMode="External"/><Relationship Id="rId4" Type="http://schemas.openxmlformats.org/officeDocument/2006/relationships/hyperlink" Target="https://www.jyvaskyla.fi/search?keys=vammaisneuvost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7F3067-6C29-401B-B7D3-492803C7B056}"/>
              </a:ext>
            </a:extLst>
          </p:cNvPr>
          <p:cNvSpPr>
            <a:spLocks noGrp="1"/>
          </p:cNvSpPr>
          <p:nvPr>
            <p:ph type="ctrTitle"/>
          </p:nvPr>
        </p:nvSpPr>
        <p:spPr/>
        <p:txBody>
          <a:bodyPr>
            <a:normAutofit/>
          </a:bodyPr>
          <a:lstStyle/>
          <a:p>
            <a:r>
              <a:rPr lang="fi-FI" sz="3600" dirty="0"/>
              <a:t>Järjestöjen ja maakunnan kumppanuuspöytä 15.5.2019 </a:t>
            </a:r>
          </a:p>
        </p:txBody>
      </p:sp>
      <p:sp>
        <p:nvSpPr>
          <p:cNvPr id="3" name="Alaotsikko 2">
            <a:extLst>
              <a:ext uri="{FF2B5EF4-FFF2-40B4-BE49-F238E27FC236}">
                <a16:creationId xmlns:a16="http://schemas.microsoft.com/office/drawing/2014/main" id="{74465CEC-3734-4160-BF48-1E12A7A6B0D5}"/>
              </a:ext>
            </a:extLst>
          </p:cNvPr>
          <p:cNvSpPr>
            <a:spLocks noGrp="1"/>
          </p:cNvSpPr>
          <p:nvPr>
            <p:ph type="subTitle" idx="1"/>
          </p:nvPr>
        </p:nvSpPr>
        <p:spPr/>
        <p:txBody>
          <a:bodyPr>
            <a:normAutofit/>
          </a:bodyPr>
          <a:lstStyle/>
          <a:p>
            <a:endParaRPr lang="fi-FI" dirty="0"/>
          </a:p>
        </p:txBody>
      </p:sp>
    </p:spTree>
    <p:extLst>
      <p:ext uri="{BB962C8B-B14F-4D97-AF65-F5344CB8AC3E}">
        <p14:creationId xmlns:p14="http://schemas.microsoft.com/office/powerpoint/2010/main" val="177741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370A2-E23C-49A0-84E3-4F00AEAC990A}"/>
              </a:ext>
            </a:extLst>
          </p:cNvPr>
          <p:cNvSpPr>
            <a:spLocks noGrp="1"/>
          </p:cNvSpPr>
          <p:nvPr>
            <p:ph type="title"/>
          </p:nvPr>
        </p:nvSpPr>
        <p:spPr/>
        <p:txBody>
          <a:bodyPr/>
          <a:lstStyle/>
          <a:p>
            <a:r>
              <a:rPr lang="fi-FI" dirty="0"/>
              <a:t>Toimiala-kohtainen kartoitus</a:t>
            </a:r>
          </a:p>
        </p:txBody>
      </p:sp>
      <p:sp>
        <p:nvSpPr>
          <p:cNvPr id="3" name="Sisällön paikkamerkki 2">
            <a:extLst>
              <a:ext uri="{FF2B5EF4-FFF2-40B4-BE49-F238E27FC236}">
                <a16:creationId xmlns:a16="http://schemas.microsoft.com/office/drawing/2014/main" id="{E9473770-21C8-4B1E-AF5A-504A12CF8FAB}"/>
              </a:ext>
            </a:extLst>
          </p:cNvPr>
          <p:cNvSpPr>
            <a:spLocks noGrp="1"/>
          </p:cNvSpPr>
          <p:nvPr>
            <p:ph idx="1"/>
          </p:nvPr>
        </p:nvSpPr>
        <p:spPr>
          <a:xfrm>
            <a:off x="3838836" y="426720"/>
            <a:ext cx="4711405" cy="5625088"/>
          </a:xfrm>
        </p:spPr>
        <p:txBody>
          <a:bodyPr>
            <a:normAutofit/>
          </a:bodyPr>
          <a:lstStyle/>
          <a:p>
            <a:pPr marL="0" indent="0">
              <a:buNone/>
            </a:pPr>
            <a:r>
              <a:rPr lang="fi-FI" sz="1600" b="1" dirty="0"/>
              <a:t>Toimialoittain kokonaiskuva järjestöistä </a:t>
            </a:r>
          </a:p>
          <a:p>
            <a:r>
              <a:rPr lang="fi-FI" sz="1600" dirty="0"/>
              <a:t>Missä nämä toimivat (KS/ </a:t>
            </a:r>
            <a:r>
              <a:rPr lang="fi-FI" sz="1600" dirty="0" err="1"/>
              <a:t>Jkl</a:t>
            </a:r>
            <a:r>
              <a:rPr lang="fi-FI" sz="1600" dirty="0"/>
              <a:t>)? </a:t>
            </a:r>
          </a:p>
          <a:p>
            <a:r>
              <a:rPr lang="fi-FI" sz="1600" dirty="0"/>
              <a:t>Mitä nämä tekevät? </a:t>
            </a:r>
          </a:p>
          <a:p>
            <a:r>
              <a:rPr lang="fi-FI" sz="1600" dirty="0"/>
              <a:t>Minkä verran on palvelutoimintaa, minkä verran </a:t>
            </a:r>
            <a:r>
              <a:rPr lang="fi-FI" sz="1600" dirty="0" err="1"/>
              <a:t>hyteä</a:t>
            </a:r>
            <a:r>
              <a:rPr lang="fi-FI" sz="1600" dirty="0"/>
              <a:t>, entä se väliin jäävä? </a:t>
            </a:r>
          </a:p>
          <a:p>
            <a:r>
              <a:rPr lang="fi-FI" sz="1600" dirty="0"/>
              <a:t>Mistä nämä toimijat löytyvät?</a:t>
            </a:r>
          </a:p>
          <a:p>
            <a:r>
              <a:rPr lang="fi-FI" sz="1600" dirty="0"/>
              <a:t>Jäsenten ja vapaaehtoisten määrä? </a:t>
            </a:r>
          </a:p>
          <a:p>
            <a:r>
              <a:rPr lang="fi-FI" sz="1600" dirty="0"/>
              <a:t>Avustukset ja tilat? </a:t>
            </a:r>
          </a:p>
          <a:p>
            <a:pPr marL="0" indent="0">
              <a:buNone/>
            </a:pPr>
            <a:endParaRPr lang="fi-FI" sz="1600" dirty="0"/>
          </a:p>
          <a:p>
            <a:r>
              <a:rPr lang="fi-FI" sz="1600" dirty="0"/>
              <a:t>Näkemys ja toiveet tulevasta </a:t>
            </a:r>
          </a:p>
          <a:p>
            <a:r>
              <a:rPr lang="fi-FI" sz="1600" dirty="0"/>
              <a:t>&gt; tulevaisuuden kuvaa</a:t>
            </a:r>
          </a:p>
          <a:p>
            <a:r>
              <a:rPr lang="fi-FI" sz="1600" dirty="0"/>
              <a:t>&gt; vaikuttamisen kohteet</a:t>
            </a:r>
          </a:p>
          <a:p>
            <a:r>
              <a:rPr lang="fi-FI" sz="1600" dirty="0"/>
              <a:t>&gt; maakunta- ja sote-uudistuksen valmisteluvaiheen opit</a:t>
            </a:r>
          </a:p>
          <a:p>
            <a:endParaRPr lang="fi-FI" dirty="0"/>
          </a:p>
        </p:txBody>
      </p:sp>
    </p:spTree>
    <p:extLst>
      <p:ext uri="{BB962C8B-B14F-4D97-AF65-F5344CB8AC3E}">
        <p14:creationId xmlns:p14="http://schemas.microsoft.com/office/powerpoint/2010/main" val="131234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A8D042-2939-4A67-984C-D17901CE1CB9}"/>
              </a:ext>
            </a:extLst>
          </p:cNvPr>
          <p:cNvSpPr>
            <a:spLocks noGrp="1"/>
          </p:cNvSpPr>
          <p:nvPr>
            <p:ph type="ctrTitle"/>
          </p:nvPr>
        </p:nvSpPr>
        <p:spPr>
          <a:xfrm>
            <a:off x="4203700" y="864272"/>
            <a:ext cx="4648200" cy="1053570"/>
          </a:xfrm>
        </p:spPr>
        <p:txBody>
          <a:bodyPr>
            <a:noAutofit/>
          </a:bodyPr>
          <a:lstStyle/>
          <a:p>
            <a:r>
              <a:rPr lang="fi-FI" sz="3600" dirty="0"/>
              <a:t>Keskisuomalaiset sote-järjestöt</a:t>
            </a:r>
          </a:p>
        </p:txBody>
      </p:sp>
    </p:spTree>
    <p:extLst>
      <p:ext uri="{BB962C8B-B14F-4D97-AF65-F5344CB8AC3E}">
        <p14:creationId xmlns:p14="http://schemas.microsoft.com/office/powerpoint/2010/main" val="286443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E9FA0EC-0EA2-41EB-BE58-D9949182F5FD}"/>
              </a:ext>
            </a:extLst>
          </p:cNvPr>
          <p:cNvSpPr>
            <a:spLocks noGrp="1"/>
          </p:cNvSpPr>
          <p:nvPr>
            <p:ph sz="half" idx="14"/>
          </p:nvPr>
        </p:nvSpPr>
        <p:spPr>
          <a:xfrm>
            <a:off x="4699000" y="1106276"/>
            <a:ext cx="4191000" cy="5438064"/>
          </a:xfrm>
        </p:spPr>
        <p:txBody>
          <a:bodyPr>
            <a:normAutofit fontScale="92500"/>
          </a:bodyPr>
          <a:lstStyle/>
          <a:p>
            <a:pPr marL="0" lvl="0" indent="0">
              <a:spcBef>
                <a:spcPts val="600"/>
              </a:spcBef>
              <a:buNone/>
              <a:defRPr/>
            </a:pPr>
            <a:r>
              <a:rPr lang="fi-FI" sz="2400" b="1" dirty="0">
                <a:solidFill>
                  <a:prstClr val="black"/>
                </a:solidFill>
              </a:rPr>
              <a:t>Toimialoittain </a:t>
            </a:r>
          </a:p>
          <a:p>
            <a:pPr marL="0" lvl="0" indent="0">
              <a:spcBef>
                <a:spcPts val="600"/>
              </a:spcBef>
              <a:buNone/>
              <a:defRPr/>
            </a:pPr>
            <a:endParaRPr lang="fi-FI" sz="2400" b="1" dirty="0">
              <a:solidFill>
                <a:prstClr val="black"/>
              </a:solidFill>
            </a:endParaRPr>
          </a:p>
          <a:p>
            <a:pPr>
              <a:lnSpc>
                <a:spcPts val="2400"/>
              </a:lnSpc>
              <a:spcBef>
                <a:spcPts val="600"/>
              </a:spcBef>
              <a:defRPr/>
            </a:pPr>
            <a:r>
              <a:rPr lang="fi-FI" sz="2400" dirty="0">
                <a:solidFill>
                  <a:prstClr val="black"/>
                </a:solidFill>
              </a:rPr>
              <a:t>Politiikka 800</a:t>
            </a:r>
          </a:p>
          <a:p>
            <a:pPr>
              <a:lnSpc>
                <a:spcPts val="2400"/>
              </a:lnSpc>
              <a:spcBef>
                <a:spcPts val="600"/>
              </a:spcBef>
              <a:defRPr/>
            </a:pPr>
            <a:r>
              <a:rPr lang="fi-FI" sz="2400" dirty="0">
                <a:solidFill>
                  <a:prstClr val="black"/>
                </a:solidFill>
              </a:rPr>
              <a:t>Ammatti ja elinkeino 1200</a:t>
            </a:r>
          </a:p>
          <a:p>
            <a:pPr>
              <a:lnSpc>
                <a:spcPts val="2400"/>
              </a:lnSpc>
              <a:spcBef>
                <a:spcPts val="600"/>
              </a:spcBef>
              <a:defRPr/>
            </a:pPr>
            <a:r>
              <a:rPr lang="fi-FI" sz="2400" dirty="0">
                <a:solidFill>
                  <a:prstClr val="black"/>
                </a:solidFill>
              </a:rPr>
              <a:t>Vapaa-aika 850</a:t>
            </a:r>
          </a:p>
          <a:p>
            <a:pPr>
              <a:lnSpc>
                <a:spcPts val="2400"/>
              </a:lnSpc>
              <a:spcBef>
                <a:spcPts val="600"/>
              </a:spcBef>
              <a:defRPr/>
            </a:pPr>
            <a:r>
              <a:rPr lang="fi-FI" sz="2400" dirty="0">
                <a:solidFill>
                  <a:prstClr val="black"/>
                </a:solidFill>
              </a:rPr>
              <a:t>Kulttuuri 870</a:t>
            </a:r>
          </a:p>
          <a:p>
            <a:pPr>
              <a:lnSpc>
                <a:spcPts val="2400"/>
              </a:lnSpc>
              <a:spcBef>
                <a:spcPts val="600"/>
              </a:spcBef>
              <a:defRPr/>
            </a:pPr>
            <a:r>
              <a:rPr lang="fi-FI" sz="2400" dirty="0">
                <a:solidFill>
                  <a:prstClr val="black"/>
                </a:solidFill>
                <a:highlight>
                  <a:srgbClr val="00FFFF"/>
                </a:highlight>
              </a:rPr>
              <a:t>Sosiaali- ja terveysala 540 </a:t>
            </a:r>
          </a:p>
          <a:p>
            <a:pPr>
              <a:lnSpc>
                <a:spcPts val="2400"/>
              </a:lnSpc>
              <a:spcBef>
                <a:spcPts val="600"/>
              </a:spcBef>
              <a:defRPr/>
            </a:pPr>
            <a:r>
              <a:rPr lang="fi-FI" sz="2400" dirty="0">
                <a:solidFill>
                  <a:prstClr val="black"/>
                </a:solidFill>
              </a:rPr>
              <a:t>Liikunta ja urheilu 470</a:t>
            </a:r>
          </a:p>
          <a:p>
            <a:pPr>
              <a:lnSpc>
                <a:spcPts val="2400"/>
              </a:lnSpc>
              <a:spcBef>
                <a:spcPts val="600"/>
              </a:spcBef>
              <a:defRPr/>
            </a:pPr>
            <a:r>
              <a:rPr lang="fi-FI" sz="2400" dirty="0">
                <a:solidFill>
                  <a:prstClr val="black"/>
                </a:solidFill>
              </a:rPr>
              <a:t>Maanpuolustus ja kv. 200</a:t>
            </a:r>
          </a:p>
          <a:p>
            <a:pPr>
              <a:lnSpc>
                <a:spcPts val="2400"/>
              </a:lnSpc>
              <a:spcBef>
                <a:spcPts val="600"/>
              </a:spcBef>
              <a:defRPr/>
            </a:pPr>
            <a:r>
              <a:rPr lang="fi-FI" sz="2400" dirty="0">
                <a:solidFill>
                  <a:prstClr val="black"/>
                </a:solidFill>
              </a:rPr>
              <a:t>Uskonto ja maailmankatsomus 80</a:t>
            </a:r>
          </a:p>
          <a:p>
            <a:pPr>
              <a:lnSpc>
                <a:spcPts val="2400"/>
              </a:lnSpc>
              <a:spcBef>
                <a:spcPts val="600"/>
              </a:spcBef>
              <a:defRPr/>
            </a:pPr>
            <a:r>
              <a:rPr lang="fi-FI" sz="2400" dirty="0">
                <a:solidFill>
                  <a:prstClr val="black"/>
                </a:solidFill>
              </a:rPr>
              <a:t>Toimiala muut 300</a:t>
            </a:r>
          </a:p>
          <a:p>
            <a:pPr>
              <a:lnSpc>
                <a:spcPts val="2400"/>
              </a:lnSpc>
              <a:spcBef>
                <a:spcPts val="600"/>
              </a:spcBef>
              <a:defRPr/>
            </a:pPr>
            <a:endParaRPr lang="fi-FI" sz="2400" dirty="0">
              <a:solidFill>
                <a:prstClr val="black"/>
              </a:solidFill>
            </a:endParaRPr>
          </a:p>
          <a:p>
            <a:pPr marL="0" indent="0">
              <a:lnSpc>
                <a:spcPts val="2400"/>
              </a:lnSpc>
              <a:spcBef>
                <a:spcPts val="600"/>
              </a:spcBef>
              <a:buNone/>
              <a:defRPr/>
            </a:pPr>
            <a:r>
              <a:rPr lang="fi-FI" sz="2200" b="1" dirty="0">
                <a:solidFill>
                  <a:prstClr val="black"/>
                </a:solidFill>
              </a:rPr>
              <a:t>Vapaaehtoisia arviolta 100 000</a:t>
            </a:r>
          </a:p>
          <a:p>
            <a:endParaRPr lang="fi-FI" dirty="0"/>
          </a:p>
          <a:p>
            <a:endParaRPr lang="fi-FI" dirty="0"/>
          </a:p>
        </p:txBody>
      </p:sp>
      <p:sp>
        <p:nvSpPr>
          <p:cNvPr id="4" name="Otsikko 3">
            <a:extLst>
              <a:ext uri="{FF2B5EF4-FFF2-40B4-BE49-F238E27FC236}">
                <a16:creationId xmlns:a16="http://schemas.microsoft.com/office/drawing/2014/main" id="{80EA2479-5992-4241-9B78-7805782128BC}"/>
              </a:ext>
            </a:extLst>
          </p:cNvPr>
          <p:cNvSpPr>
            <a:spLocks noGrp="1"/>
          </p:cNvSpPr>
          <p:nvPr>
            <p:ph type="title"/>
          </p:nvPr>
        </p:nvSpPr>
        <p:spPr>
          <a:xfrm>
            <a:off x="673100" y="313660"/>
            <a:ext cx="8089900" cy="635528"/>
          </a:xfrm>
        </p:spPr>
        <p:txBody>
          <a:bodyPr>
            <a:normAutofit fontScale="90000"/>
          </a:bodyPr>
          <a:lstStyle/>
          <a:p>
            <a:r>
              <a:rPr lang="fi-FI" dirty="0">
                <a:solidFill>
                  <a:schemeClr val="tx1"/>
                </a:solidFill>
              </a:rPr>
              <a:t>Keskisuomalaiset järjestöt (4696) </a:t>
            </a:r>
          </a:p>
        </p:txBody>
      </p:sp>
      <p:pic>
        <p:nvPicPr>
          <p:cNvPr id="5" name="Sisällön paikkamerkki 10">
            <a:extLst>
              <a:ext uri="{FF2B5EF4-FFF2-40B4-BE49-F238E27FC236}">
                <a16:creationId xmlns:a16="http://schemas.microsoft.com/office/drawing/2014/main" id="{FE4E7B83-6C72-4CEA-B5CD-90423781B082}"/>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tretch>
            <a:fillRect/>
          </a:stretch>
        </p:blipFill>
        <p:spPr>
          <a:xfrm>
            <a:off x="908882" y="1106276"/>
            <a:ext cx="2926518" cy="4954800"/>
          </a:xfrm>
        </p:spPr>
      </p:pic>
    </p:spTree>
    <p:extLst>
      <p:ext uri="{BB962C8B-B14F-4D97-AF65-F5344CB8AC3E}">
        <p14:creationId xmlns:p14="http://schemas.microsoft.com/office/powerpoint/2010/main" val="17294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3DEA25-8106-4CA0-9D8A-4C9254899162}"/>
              </a:ext>
            </a:extLst>
          </p:cNvPr>
          <p:cNvSpPr>
            <a:spLocks noGrp="1"/>
          </p:cNvSpPr>
          <p:nvPr>
            <p:ph type="title"/>
          </p:nvPr>
        </p:nvSpPr>
        <p:spPr>
          <a:xfrm>
            <a:off x="618314" y="306938"/>
            <a:ext cx="7844955" cy="735118"/>
          </a:xfrm>
        </p:spPr>
        <p:txBody>
          <a:bodyPr>
            <a:normAutofit/>
          </a:bodyPr>
          <a:lstStyle/>
          <a:p>
            <a:r>
              <a:rPr lang="fi-FI" sz="3600" dirty="0"/>
              <a:t>Sote-järjestöjen eri roolit </a:t>
            </a:r>
          </a:p>
        </p:txBody>
      </p:sp>
      <p:sp>
        <p:nvSpPr>
          <p:cNvPr id="4" name="Nuoli vasemmalle ja oikealle 3">
            <a:extLst>
              <a:ext uri="{FF2B5EF4-FFF2-40B4-BE49-F238E27FC236}">
                <a16:creationId xmlns:a16="http://schemas.microsoft.com/office/drawing/2014/main" id="{465A967D-7EF9-48B9-92E2-700221D840E6}"/>
              </a:ext>
            </a:extLst>
          </p:cNvPr>
          <p:cNvSpPr/>
          <p:nvPr/>
        </p:nvSpPr>
        <p:spPr>
          <a:xfrm>
            <a:off x="387927" y="2177951"/>
            <a:ext cx="8368146" cy="2379430"/>
          </a:xfrm>
          <a:prstGeom prst="leftRightArrow">
            <a:avLst>
              <a:gd name="adj1" fmla="val 76110"/>
              <a:gd name="adj2" fmla="val 50000"/>
            </a:avLst>
          </a:prstGeom>
          <a:gradFill flip="none" rotWithShape="1">
            <a:gsLst>
              <a:gs pos="0">
                <a:srgbClr val="FF0000"/>
              </a:gs>
              <a:gs pos="74000">
                <a:schemeClr val="accent1">
                  <a:lumMod val="45000"/>
                  <a:lumOff val="55000"/>
                </a:schemeClr>
              </a:gs>
              <a:gs pos="60000">
                <a:schemeClr val="accent1">
                  <a:lumMod val="45000"/>
                  <a:lumOff val="5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iruutu 4">
            <a:extLst>
              <a:ext uri="{FF2B5EF4-FFF2-40B4-BE49-F238E27FC236}">
                <a16:creationId xmlns:a16="http://schemas.microsoft.com/office/drawing/2014/main" id="{E299C783-9385-46BE-B7E3-46CC00AAB81E}"/>
              </a:ext>
            </a:extLst>
          </p:cNvPr>
          <p:cNvSpPr txBox="1"/>
          <p:nvPr/>
        </p:nvSpPr>
        <p:spPr>
          <a:xfrm>
            <a:off x="1242290" y="2685982"/>
            <a:ext cx="165598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rPr>
              <a:t>Järjestölähtöisten yritysten tuottamat palvelut</a:t>
            </a:r>
          </a:p>
        </p:txBody>
      </p:sp>
      <p:sp>
        <p:nvSpPr>
          <p:cNvPr id="6" name="Tekstiruutu 5">
            <a:extLst>
              <a:ext uri="{FF2B5EF4-FFF2-40B4-BE49-F238E27FC236}">
                <a16:creationId xmlns:a16="http://schemas.microsoft.com/office/drawing/2014/main" id="{9DD2F072-B3AD-447E-88F3-59FDDCEA49F2}"/>
              </a:ext>
            </a:extLst>
          </p:cNvPr>
          <p:cNvSpPr txBox="1"/>
          <p:nvPr/>
        </p:nvSpPr>
        <p:spPr>
          <a:xfrm>
            <a:off x="2821212" y="2674915"/>
            <a:ext cx="1260879"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rPr>
              <a:t>Järjestöjen tuottamat palvelut</a:t>
            </a:r>
          </a:p>
        </p:txBody>
      </p:sp>
      <p:sp>
        <p:nvSpPr>
          <p:cNvPr id="7" name="Tekstiruutu 6">
            <a:extLst>
              <a:ext uri="{FF2B5EF4-FFF2-40B4-BE49-F238E27FC236}">
                <a16:creationId xmlns:a16="http://schemas.microsoft.com/office/drawing/2014/main" id="{D3C26B74-1EA0-4ADA-9863-151824DCD1BB}"/>
              </a:ext>
            </a:extLst>
          </p:cNvPr>
          <p:cNvSpPr txBox="1"/>
          <p:nvPr/>
        </p:nvSpPr>
        <p:spPr>
          <a:xfrm>
            <a:off x="3952783" y="2586045"/>
            <a:ext cx="1131570"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rPr>
              <a:t>Järjestöjen tuottamat yleis-hyödylliset palvelut</a:t>
            </a:r>
          </a:p>
        </p:txBody>
      </p:sp>
      <p:sp>
        <p:nvSpPr>
          <p:cNvPr id="8" name="Tekstiruutu 7">
            <a:extLst>
              <a:ext uri="{FF2B5EF4-FFF2-40B4-BE49-F238E27FC236}">
                <a16:creationId xmlns:a16="http://schemas.microsoft.com/office/drawing/2014/main" id="{DFE3E0DE-A3F0-4F10-B6AD-3AD14E7CC546}"/>
              </a:ext>
            </a:extLst>
          </p:cNvPr>
          <p:cNvSpPr txBox="1"/>
          <p:nvPr/>
        </p:nvSpPr>
        <p:spPr>
          <a:xfrm>
            <a:off x="4921975" y="2508786"/>
            <a:ext cx="1344168" cy="17081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rPr>
              <a:t>Järjestöjen tarjoama vapaa-ehtoisuuteen perustuva vertaistuki</a:t>
            </a:r>
          </a:p>
        </p:txBody>
      </p:sp>
      <p:sp>
        <p:nvSpPr>
          <p:cNvPr id="9" name="Tekstiruutu 8">
            <a:extLst>
              <a:ext uri="{FF2B5EF4-FFF2-40B4-BE49-F238E27FC236}">
                <a16:creationId xmlns:a16="http://schemas.microsoft.com/office/drawing/2014/main" id="{901BCAD0-9B6A-490C-A97E-BF5152C97F0B}"/>
              </a:ext>
            </a:extLst>
          </p:cNvPr>
          <p:cNvSpPr txBox="1"/>
          <p:nvPr/>
        </p:nvSpPr>
        <p:spPr>
          <a:xfrm>
            <a:off x="6105793" y="2307832"/>
            <a:ext cx="1774167"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rPr>
              <a:t>Järjestöjen yhteisöllinen ja jäsenten keskinäiseen vuorovaikutukseen perustuva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prstClr val="black"/>
                </a:solidFill>
                <a:effectLst/>
                <a:uLnTx/>
                <a:uFillTx/>
                <a:latin typeface="Calibri" panose="020F0502020204030204"/>
                <a:ea typeface="+mn-ea"/>
                <a:cs typeface="+mn-cs"/>
              </a:rPr>
              <a:t>toiminta</a:t>
            </a:r>
          </a:p>
        </p:txBody>
      </p:sp>
      <p:sp>
        <p:nvSpPr>
          <p:cNvPr id="10" name="Tekstiruutu 9">
            <a:extLst>
              <a:ext uri="{FF2B5EF4-FFF2-40B4-BE49-F238E27FC236}">
                <a16:creationId xmlns:a16="http://schemas.microsoft.com/office/drawing/2014/main" id="{9D193E0B-B816-4E27-999C-B17A6CAB2DFB}"/>
              </a:ext>
            </a:extLst>
          </p:cNvPr>
          <p:cNvSpPr txBox="1"/>
          <p:nvPr/>
        </p:nvSpPr>
        <p:spPr>
          <a:xfrm>
            <a:off x="4572000" y="1304780"/>
            <a:ext cx="3971455" cy="107721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dirty="0">
                <a:ln>
                  <a:noFill/>
                </a:ln>
                <a:solidFill>
                  <a:srgbClr val="00B0F0"/>
                </a:solidFill>
                <a:effectLst/>
                <a:uLnTx/>
                <a:uFillTx/>
                <a:latin typeface="Calibri" panose="020F0502020204030204"/>
                <a:ea typeface="+mn-ea"/>
                <a:cs typeface="+mn-cs"/>
              </a:rPr>
              <a:t>Yleishyödyllinen toiminta</a:t>
            </a:r>
          </a:p>
        </p:txBody>
      </p:sp>
      <p:sp>
        <p:nvSpPr>
          <p:cNvPr id="11" name="Tekstiruutu 10">
            <a:extLst>
              <a:ext uri="{FF2B5EF4-FFF2-40B4-BE49-F238E27FC236}">
                <a16:creationId xmlns:a16="http://schemas.microsoft.com/office/drawing/2014/main" id="{AE83AFF5-387A-43E4-B7FD-17CB4B3260AA}"/>
              </a:ext>
            </a:extLst>
          </p:cNvPr>
          <p:cNvSpPr txBox="1"/>
          <p:nvPr/>
        </p:nvSpPr>
        <p:spPr>
          <a:xfrm>
            <a:off x="1328881" y="1584279"/>
            <a:ext cx="2395570" cy="33855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FF0000"/>
                </a:solidFill>
                <a:effectLst/>
                <a:uLnTx/>
                <a:uFillTx/>
                <a:latin typeface="Calibri" panose="020F0502020204030204"/>
                <a:ea typeface="+mn-ea"/>
                <a:cs typeface="+mn-cs"/>
              </a:rPr>
              <a:t>Palvelutuotanto  </a:t>
            </a:r>
          </a:p>
        </p:txBody>
      </p:sp>
      <p:sp>
        <p:nvSpPr>
          <p:cNvPr id="14" name="Suorakulmio 13">
            <a:extLst>
              <a:ext uri="{FF2B5EF4-FFF2-40B4-BE49-F238E27FC236}">
                <a16:creationId xmlns:a16="http://schemas.microsoft.com/office/drawing/2014/main" id="{A08E4AA2-FC6C-4A1E-851B-33E05F29A744}"/>
              </a:ext>
            </a:extLst>
          </p:cNvPr>
          <p:cNvSpPr/>
          <p:nvPr/>
        </p:nvSpPr>
        <p:spPr>
          <a:xfrm>
            <a:off x="814047" y="5065412"/>
            <a:ext cx="232048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Suorakulmio 16">
            <a:extLst>
              <a:ext uri="{FF2B5EF4-FFF2-40B4-BE49-F238E27FC236}">
                <a16:creationId xmlns:a16="http://schemas.microsoft.com/office/drawing/2014/main" id="{CC980F2D-99E5-4414-9C5F-3CF723A17C2C}"/>
              </a:ext>
            </a:extLst>
          </p:cNvPr>
          <p:cNvSpPr/>
          <p:nvPr/>
        </p:nvSpPr>
        <p:spPr>
          <a:xfrm>
            <a:off x="4836321" y="4906710"/>
            <a:ext cx="42363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2" name="Yhdistin: Kulma 21">
            <a:extLst>
              <a:ext uri="{FF2B5EF4-FFF2-40B4-BE49-F238E27FC236}">
                <a16:creationId xmlns:a16="http://schemas.microsoft.com/office/drawing/2014/main" id="{B9EAF448-896D-44AB-828F-EFDB7A7B924B}"/>
              </a:ext>
            </a:extLst>
          </p:cNvPr>
          <p:cNvCxnSpPr>
            <a:cxnSpLocks/>
          </p:cNvCxnSpPr>
          <p:nvPr/>
        </p:nvCxnSpPr>
        <p:spPr>
          <a:xfrm>
            <a:off x="1712191" y="4471467"/>
            <a:ext cx="5975927" cy="562816"/>
          </a:xfrm>
          <a:prstGeom prst="bentConnector3">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kstiruutu 24">
            <a:extLst>
              <a:ext uri="{FF2B5EF4-FFF2-40B4-BE49-F238E27FC236}">
                <a16:creationId xmlns:a16="http://schemas.microsoft.com/office/drawing/2014/main" id="{C6048418-4E7B-468D-BE42-AD001930021E}"/>
              </a:ext>
            </a:extLst>
          </p:cNvPr>
          <p:cNvSpPr txBox="1"/>
          <p:nvPr/>
        </p:nvSpPr>
        <p:spPr>
          <a:xfrm>
            <a:off x="387927" y="5273721"/>
            <a:ext cx="83057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0070C0"/>
                </a:solidFill>
                <a:effectLst/>
                <a:uLnTx/>
                <a:uFillTx/>
                <a:latin typeface="Arial" panose="020B0604020202020204"/>
                <a:ea typeface="+mn-ea"/>
                <a:cs typeface="+mn-cs"/>
              </a:rPr>
              <a:t>Palvelutuotannon, vapaaehtoistoiminnan, vertaisuuden, kokemus-asiantuntijuuden </a:t>
            </a:r>
            <a:r>
              <a:rPr kumimoji="0" lang="fi-FI" sz="2000" b="1" i="0" u="none" strike="noStrike" kern="1200" cap="none" spc="0" normalizeH="0" baseline="0" noProof="0" dirty="0">
                <a:ln>
                  <a:noFill/>
                </a:ln>
                <a:solidFill>
                  <a:srgbClr val="0070C0"/>
                </a:solidFill>
                <a:effectLst/>
                <a:highlight>
                  <a:srgbClr val="00FFFF"/>
                </a:highlight>
                <a:uLnTx/>
                <a:uFillTx/>
                <a:latin typeface="Arial" panose="020B0604020202020204"/>
                <a:ea typeface="+mn-ea"/>
                <a:cs typeface="+mn-cs"/>
              </a:rPr>
              <a:t>yhdistelmät</a:t>
            </a:r>
            <a:r>
              <a:rPr lang="fi-FI" sz="2000" b="1" dirty="0">
                <a:solidFill>
                  <a:srgbClr val="0070C0"/>
                </a:solidFill>
                <a:highlight>
                  <a:srgbClr val="00FFFF"/>
                </a:highlight>
                <a:latin typeface="Arial" panose="020B0604020202020204"/>
              </a:rPr>
              <a:t> + t</a:t>
            </a:r>
            <a:r>
              <a:rPr kumimoji="0" lang="fi-FI" sz="2000" b="1" i="0" u="none" strike="noStrike" kern="1200" cap="none" spc="0" normalizeH="0" baseline="0" noProof="0" dirty="0" err="1">
                <a:ln>
                  <a:noFill/>
                </a:ln>
                <a:solidFill>
                  <a:srgbClr val="0070C0"/>
                </a:solidFill>
                <a:effectLst/>
                <a:highlight>
                  <a:srgbClr val="00FFFF"/>
                </a:highlight>
                <a:uLnTx/>
                <a:uFillTx/>
                <a:latin typeface="Arial" panose="020B0604020202020204"/>
                <a:ea typeface="+mn-ea"/>
                <a:cs typeface="+mn-cs"/>
              </a:rPr>
              <a:t>ietoa</a:t>
            </a:r>
            <a:r>
              <a:rPr kumimoji="0" lang="fi-FI" sz="2000" b="1" i="0" u="none" strike="noStrike" kern="1200" cap="none" spc="0" normalizeH="0" baseline="0" noProof="0" dirty="0">
                <a:ln>
                  <a:noFill/>
                </a:ln>
                <a:solidFill>
                  <a:srgbClr val="0070C0"/>
                </a:solidFill>
                <a:effectLst/>
                <a:highlight>
                  <a:srgbClr val="00FFFF"/>
                </a:highlight>
                <a:uLnTx/>
                <a:uFillTx/>
                <a:latin typeface="Arial" panose="020B0604020202020204"/>
                <a:ea typeface="+mn-ea"/>
                <a:cs typeface="+mn-cs"/>
              </a:rPr>
              <a:t> </a:t>
            </a:r>
            <a:r>
              <a:rPr kumimoji="0" lang="fi-FI" sz="2000" b="1" i="0" u="none" strike="noStrike" kern="1200" cap="none" spc="0" normalizeH="0" baseline="0" noProof="0" dirty="0">
                <a:ln>
                  <a:noFill/>
                </a:ln>
                <a:solidFill>
                  <a:srgbClr val="0070C0"/>
                </a:solidFill>
                <a:effectLst/>
                <a:uLnTx/>
                <a:uFillTx/>
                <a:latin typeface="Arial" panose="020B0604020202020204"/>
                <a:ea typeface="+mn-ea"/>
                <a:cs typeface="+mn-cs"/>
              </a:rPr>
              <a:t>jota ei muilla toimijoilla ole. </a:t>
            </a:r>
          </a:p>
        </p:txBody>
      </p:sp>
    </p:spTree>
    <p:extLst>
      <p:ext uri="{BB962C8B-B14F-4D97-AF65-F5344CB8AC3E}">
        <p14:creationId xmlns:p14="http://schemas.microsoft.com/office/powerpoint/2010/main" val="122424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93CC16-D3D6-42C2-905D-E4EFEF31D574}"/>
              </a:ext>
            </a:extLst>
          </p:cNvPr>
          <p:cNvSpPr>
            <a:spLocks noGrp="1"/>
          </p:cNvSpPr>
          <p:nvPr>
            <p:ph type="title"/>
          </p:nvPr>
        </p:nvSpPr>
        <p:spPr>
          <a:xfrm>
            <a:off x="596900" y="144209"/>
            <a:ext cx="7112000" cy="897192"/>
          </a:xfrm>
        </p:spPr>
        <p:txBody>
          <a:bodyPr>
            <a:normAutofit/>
          </a:bodyPr>
          <a:lstStyle/>
          <a:p>
            <a:r>
              <a:rPr lang="fi-FI" sz="3200" dirty="0"/>
              <a:t>KS sote-järjestöt</a:t>
            </a:r>
          </a:p>
        </p:txBody>
      </p:sp>
      <p:graphicFrame>
        <p:nvGraphicFramePr>
          <p:cNvPr id="4" name="Sisällön paikkamerkki 3">
            <a:extLst>
              <a:ext uri="{FF2B5EF4-FFF2-40B4-BE49-F238E27FC236}">
                <a16:creationId xmlns:a16="http://schemas.microsoft.com/office/drawing/2014/main" id="{4748E91E-A6A9-4C61-8B85-21D8D39E9E2D}"/>
              </a:ext>
            </a:extLst>
          </p:cNvPr>
          <p:cNvGraphicFramePr>
            <a:graphicFrameLocks noGrp="1"/>
          </p:cNvGraphicFramePr>
          <p:nvPr>
            <p:ph idx="1"/>
            <p:extLst>
              <p:ext uri="{D42A27DB-BD31-4B8C-83A1-F6EECF244321}">
                <p14:modId xmlns:p14="http://schemas.microsoft.com/office/powerpoint/2010/main" val="384612954"/>
              </p:ext>
            </p:extLst>
          </p:nvPr>
        </p:nvGraphicFramePr>
        <p:xfrm>
          <a:off x="596900" y="1155701"/>
          <a:ext cx="8166100" cy="485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476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11616" y="188640"/>
            <a:ext cx="8450396" cy="633150"/>
          </a:xfrm>
        </p:spPr>
        <p:txBody>
          <a:bodyPr/>
          <a:lstStyle/>
          <a:p>
            <a:r>
              <a:rPr lang="fi-FI" sz="3600" dirty="0"/>
              <a:t>Keski-Suomen sote-järjestöt kunnittain</a:t>
            </a:r>
          </a:p>
        </p:txBody>
      </p:sp>
      <p:graphicFrame>
        <p:nvGraphicFramePr>
          <p:cNvPr id="4" name="Sisällön paikkamerkki 3">
            <a:extLst>
              <a:ext uri="{FF2B5EF4-FFF2-40B4-BE49-F238E27FC236}">
                <a16:creationId xmlns:a16="http://schemas.microsoft.com/office/drawing/2014/main" id="{FCFAB418-2F81-41A1-9EA2-8211113ED8C0}"/>
              </a:ext>
            </a:extLst>
          </p:cNvPr>
          <p:cNvGraphicFramePr>
            <a:graphicFrameLocks noGrp="1"/>
          </p:cNvGraphicFramePr>
          <p:nvPr>
            <p:ph idx="1"/>
            <p:extLst>
              <p:ext uri="{D42A27DB-BD31-4B8C-83A1-F6EECF244321}">
                <p14:modId xmlns:p14="http://schemas.microsoft.com/office/powerpoint/2010/main" val="1836446724"/>
              </p:ext>
            </p:extLst>
          </p:nvPr>
        </p:nvGraphicFramePr>
        <p:xfrm>
          <a:off x="411617" y="821790"/>
          <a:ext cx="8450395" cy="5388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994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49782BA-19F6-4810-BD78-0038586DF29C}"/>
              </a:ext>
            </a:extLst>
          </p:cNvPr>
          <p:cNvSpPr>
            <a:spLocks noGrp="1"/>
          </p:cNvSpPr>
          <p:nvPr>
            <p:ph type="title"/>
          </p:nvPr>
        </p:nvSpPr>
        <p:spPr>
          <a:xfrm>
            <a:off x="558800" y="601409"/>
            <a:ext cx="8166100" cy="859092"/>
          </a:xfrm>
        </p:spPr>
        <p:txBody>
          <a:bodyPr>
            <a:noAutofit/>
          </a:bodyPr>
          <a:lstStyle/>
          <a:p>
            <a:r>
              <a:rPr lang="fi-FI" sz="3200" dirty="0"/>
              <a:t>KS sote- palveluita tuottavat järjestöt </a:t>
            </a:r>
          </a:p>
        </p:txBody>
      </p:sp>
      <p:sp>
        <p:nvSpPr>
          <p:cNvPr id="3" name="Sisällön paikkamerkki 2">
            <a:extLst>
              <a:ext uri="{FF2B5EF4-FFF2-40B4-BE49-F238E27FC236}">
                <a16:creationId xmlns:a16="http://schemas.microsoft.com/office/drawing/2014/main" id="{060DF5A8-6EBA-42D1-B019-0268A3B0539F}"/>
              </a:ext>
            </a:extLst>
          </p:cNvPr>
          <p:cNvSpPr>
            <a:spLocks noGrp="1"/>
          </p:cNvSpPr>
          <p:nvPr>
            <p:ph idx="1"/>
          </p:nvPr>
        </p:nvSpPr>
        <p:spPr>
          <a:xfrm>
            <a:off x="558800" y="1714500"/>
            <a:ext cx="8166100" cy="4318000"/>
          </a:xfrm>
        </p:spPr>
        <p:txBody>
          <a:bodyPr>
            <a:normAutofit fontScale="92500"/>
          </a:bodyPr>
          <a:lstStyle/>
          <a:p>
            <a:pPr algn="l"/>
            <a:r>
              <a:rPr lang="fi-FI" sz="2600" dirty="0"/>
              <a:t>Keski-Suomessa noin 60 sote-palveluja tuottavaa järjestöä </a:t>
            </a:r>
          </a:p>
          <a:p>
            <a:pPr lvl="1" algn="l"/>
            <a:r>
              <a:rPr lang="fi-FI" sz="2200" dirty="0"/>
              <a:t>terveyspalveluja tuotti 17 toimijaa</a:t>
            </a:r>
          </a:p>
          <a:p>
            <a:pPr lvl="1" algn="l"/>
            <a:r>
              <a:rPr lang="fi-FI" sz="2200" dirty="0"/>
              <a:t>sosiaalipalveluja noin 45 toimijaa.  </a:t>
            </a:r>
          </a:p>
          <a:p>
            <a:pPr marL="457200" lvl="1" indent="0" algn="l">
              <a:buNone/>
            </a:pPr>
            <a:endParaRPr lang="fi-FI" sz="2200" dirty="0"/>
          </a:p>
          <a:p>
            <a:pPr algn="l"/>
            <a:r>
              <a:rPr lang="fi-FI" sz="2400" dirty="0"/>
              <a:t>Sosiaalipalveluissa mm. vammaisten, kehitysvammaisten ja vanhusten sekä päihde- ja mielenterveyskuntoutujien päivätoimintaa ja kotipalvelua sekä tehostettua palveluasumista, kuntouttavaa työtoimintaa, vanhusten palveluasumista, päiväkoteja, ensisuojia ja selviämisasemia, lapsiperheiden perhetyötä, avomuotoista päihdekuntoutusta, lapsen ja vanhemman välisten tapaamisten valvontaa sekä työ- ja toimintakeskustoimintaa. </a:t>
            </a:r>
          </a:p>
          <a:p>
            <a:endParaRPr lang="fi-FI" dirty="0"/>
          </a:p>
        </p:txBody>
      </p:sp>
    </p:spTree>
    <p:extLst>
      <p:ext uri="{BB962C8B-B14F-4D97-AF65-F5344CB8AC3E}">
        <p14:creationId xmlns:p14="http://schemas.microsoft.com/office/powerpoint/2010/main" val="273413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5199F7-9E6D-4ADB-9DFE-A7B3F4AB8699}"/>
              </a:ext>
            </a:extLst>
          </p:cNvPr>
          <p:cNvSpPr>
            <a:spLocks noGrp="1"/>
          </p:cNvSpPr>
          <p:nvPr>
            <p:ph type="title"/>
          </p:nvPr>
        </p:nvSpPr>
        <p:spPr>
          <a:xfrm>
            <a:off x="736600" y="398209"/>
            <a:ext cx="7721600" cy="820992"/>
          </a:xfrm>
        </p:spPr>
        <p:txBody>
          <a:bodyPr>
            <a:normAutofit/>
          </a:bodyPr>
          <a:lstStyle/>
          <a:p>
            <a:r>
              <a:rPr lang="fi-FI" sz="3200" dirty="0"/>
              <a:t>Järjestöjen verkostoja </a:t>
            </a:r>
          </a:p>
        </p:txBody>
      </p:sp>
      <p:sp>
        <p:nvSpPr>
          <p:cNvPr id="3" name="Sisällön paikkamerkki 2">
            <a:extLst>
              <a:ext uri="{FF2B5EF4-FFF2-40B4-BE49-F238E27FC236}">
                <a16:creationId xmlns:a16="http://schemas.microsoft.com/office/drawing/2014/main" id="{4A9F79F0-06FC-41E5-91BE-264A550094F0}"/>
              </a:ext>
            </a:extLst>
          </p:cNvPr>
          <p:cNvSpPr>
            <a:spLocks noGrp="1"/>
          </p:cNvSpPr>
          <p:nvPr>
            <p:ph idx="1"/>
          </p:nvPr>
        </p:nvSpPr>
        <p:spPr>
          <a:xfrm>
            <a:off x="736600" y="1219201"/>
            <a:ext cx="7950200" cy="4813299"/>
          </a:xfrm>
        </p:spPr>
        <p:txBody>
          <a:bodyPr>
            <a:noAutofit/>
          </a:bodyPr>
          <a:lstStyle/>
          <a:p>
            <a:r>
              <a:rPr lang="fi-FI" sz="1400" dirty="0"/>
              <a:t>Järjestöjen ja maakunnan kumppanuuspöytä (monitoimialainen) </a:t>
            </a:r>
          </a:p>
          <a:p>
            <a:r>
              <a:rPr lang="fi-FI" sz="1400" dirty="0"/>
              <a:t>Jyväskylän kaupungin nuorisopalveluiden ja nuorisojärjestöjen tapaamiset satu.paasonen@jkl.fi</a:t>
            </a:r>
          </a:p>
          <a:p>
            <a:r>
              <a:rPr lang="fi-FI" sz="1400" dirty="0"/>
              <a:t>Jyväskylän </a:t>
            </a:r>
            <a:r>
              <a:rPr lang="fi-FI" sz="1400" dirty="0">
                <a:hlinkClick r:id="rId3"/>
              </a:rPr>
              <a:t>VALIKKO</a:t>
            </a:r>
            <a:r>
              <a:rPr lang="fi-FI" sz="1400" dirty="0"/>
              <a:t>–verkosto antti.rajala@jkl.fi</a:t>
            </a:r>
          </a:p>
          <a:p>
            <a:r>
              <a:rPr lang="fi-FI" sz="1400" dirty="0">
                <a:hlinkClick r:id="rId4"/>
              </a:rPr>
              <a:t>Vammaisneuvosto</a:t>
            </a:r>
            <a:r>
              <a:rPr lang="fi-FI" sz="1400" dirty="0"/>
              <a:t> vammaisneuvosto@jkl.fi</a:t>
            </a:r>
          </a:p>
          <a:p>
            <a:r>
              <a:rPr lang="fi-FI" sz="1400" dirty="0">
                <a:hlinkClick r:id="rId5"/>
              </a:rPr>
              <a:t>Vanhusneuvosto</a:t>
            </a:r>
            <a:endParaRPr lang="fi-FI" sz="1400" dirty="0"/>
          </a:p>
          <a:p>
            <a:r>
              <a:rPr lang="fi-FI" sz="1400" dirty="0"/>
              <a:t>Mielenterveys- ja päihdetoimijoiden verkosto </a:t>
            </a:r>
            <a:r>
              <a:rPr lang="fi-FI" sz="1400" dirty="0">
                <a:hlinkClick r:id="rId6"/>
              </a:rPr>
              <a:t>Meteli</a:t>
            </a:r>
            <a:r>
              <a:rPr lang="fi-FI" sz="1400" dirty="0"/>
              <a:t> </a:t>
            </a:r>
          </a:p>
          <a:p>
            <a:r>
              <a:rPr lang="fi-FI" sz="1400" dirty="0"/>
              <a:t>Keski-Suomen eläkeläisjärjestöjen neuvottelukunta KEN </a:t>
            </a:r>
          </a:p>
          <a:p>
            <a:r>
              <a:rPr lang="fi-FI" sz="1400" dirty="0"/>
              <a:t>Keski-Suomen Järjestöareena tiina.sivonen@kyt.fi</a:t>
            </a:r>
          </a:p>
          <a:p>
            <a:r>
              <a:rPr lang="fi-FI" sz="1400" dirty="0"/>
              <a:t>Kolmannen sektorin työllisyyspoliittinen neuvottelukunta raili.haaki@kyt.fi</a:t>
            </a:r>
          </a:p>
          <a:p>
            <a:r>
              <a:rPr lang="fi-FI" sz="1400" dirty="0"/>
              <a:t>NV-järjestöt/ Muistiliitto.fi</a:t>
            </a:r>
          </a:p>
          <a:p>
            <a:r>
              <a:rPr lang="fi-FI" sz="1400" dirty="0"/>
              <a:t>Vatupassi    isa.niukkala@mll.fi</a:t>
            </a:r>
          </a:p>
          <a:p>
            <a:r>
              <a:rPr lang="fi-FI" sz="1400" dirty="0"/>
              <a:t>Valtakunnallisten sote-järjestöjen aluetyöntekijöiden Kolmikko-verkosto tiina.sivonen@kyt.fi</a:t>
            </a:r>
          </a:p>
          <a:p>
            <a:r>
              <a:rPr lang="fi-FI" sz="1400" dirty="0"/>
              <a:t>Monimuotoiset perheet anna.moring@monimuotoisetperheet.fi</a:t>
            </a:r>
          </a:p>
          <a:p>
            <a:r>
              <a:rPr lang="fi-FI" sz="1400" dirty="0"/>
              <a:t>Surujärjestöjen yhteistyöverkosto </a:t>
            </a:r>
            <a:r>
              <a:rPr lang="fi-FI" sz="1400" dirty="0">
                <a:hlinkClick r:id="rId7"/>
              </a:rPr>
              <a:t>sirpa.mynttinen@nuoretlesket.fi</a:t>
            </a:r>
            <a:endParaRPr lang="fi-FI" sz="1400" dirty="0"/>
          </a:p>
          <a:p>
            <a:r>
              <a:rPr lang="fi-FI" sz="1400" dirty="0"/>
              <a:t>Lasten ja perheiden parissa toimivat järjestöt raisa.ojaluoto@suomenmonikkoperheet.fi</a:t>
            </a:r>
          </a:p>
        </p:txBody>
      </p:sp>
    </p:spTree>
    <p:extLst>
      <p:ext uri="{BB962C8B-B14F-4D97-AF65-F5344CB8AC3E}">
        <p14:creationId xmlns:p14="http://schemas.microsoft.com/office/powerpoint/2010/main" val="114466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779B34-7499-44CD-B4EE-6B2804876C9E}"/>
              </a:ext>
            </a:extLst>
          </p:cNvPr>
          <p:cNvSpPr>
            <a:spLocks noGrp="1"/>
          </p:cNvSpPr>
          <p:nvPr>
            <p:ph type="title"/>
          </p:nvPr>
        </p:nvSpPr>
        <p:spPr/>
        <p:txBody>
          <a:bodyPr/>
          <a:lstStyle/>
          <a:p>
            <a:r>
              <a:rPr lang="fi-FI" dirty="0"/>
              <a:t>Kertaus </a:t>
            </a:r>
          </a:p>
        </p:txBody>
      </p:sp>
      <p:sp>
        <p:nvSpPr>
          <p:cNvPr id="3" name="Sisällön paikkamerkki 2">
            <a:extLst>
              <a:ext uri="{FF2B5EF4-FFF2-40B4-BE49-F238E27FC236}">
                <a16:creationId xmlns:a16="http://schemas.microsoft.com/office/drawing/2014/main" id="{30508DCD-DA82-4631-99C1-8B456CF2AC2C}"/>
              </a:ext>
            </a:extLst>
          </p:cNvPr>
          <p:cNvSpPr>
            <a:spLocks noGrp="1"/>
          </p:cNvSpPr>
          <p:nvPr>
            <p:ph idx="1"/>
          </p:nvPr>
        </p:nvSpPr>
        <p:spPr/>
        <p:txBody>
          <a:bodyPr>
            <a:normAutofit/>
          </a:bodyPr>
          <a:lstStyle/>
          <a:p>
            <a:r>
              <a:rPr lang="fi-FI" sz="1800" dirty="0"/>
              <a:t>Olemme tähän mennessä </a:t>
            </a:r>
          </a:p>
          <a:p>
            <a:r>
              <a:rPr lang="fi-FI" sz="1800" dirty="0"/>
              <a:t>kirkastaneet kumppanuuspöydän tavoitteita ja toimintaa sekä </a:t>
            </a:r>
          </a:p>
          <a:p>
            <a:r>
              <a:rPr lang="fi-FI" sz="1800" dirty="0"/>
              <a:t>seuranneet maakunta- ja sote-uudistusta</a:t>
            </a:r>
          </a:p>
          <a:p>
            <a:pPr lvl="1"/>
            <a:r>
              <a:rPr lang="fi-FI" sz="1650" dirty="0"/>
              <a:t>Järjestöjen ja maakunnan kumppanuuspöytä halutaan yhteistyökumppaniksi jatkoaskelissa</a:t>
            </a:r>
          </a:p>
          <a:p>
            <a:r>
              <a:rPr lang="fi-FI" sz="1800" dirty="0"/>
              <a:t>Tarvitaan myös substanssi-/ toimialakohtaisia verkostoja sekä tietoa</a:t>
            </a:r>
          </a:p>
          <a:p>
            <a:pPr lvl="1"/>
            <a:r>
              <a:rPr lang="fi-FI" sz="1650" dirty="0"/>
              <a:t>Maakunnallinen </a:t>
            </a:r>
            <a:r>
              <a:rPr lang="fi-FI" sz="1650" dirty="0" err="1"/>
              <a:t>hyte</a:t>
            </a:r>
            <a:r>
              <a:rPr lang="fi-FI" sz="1650" dirty="0"/>
              <a:t>-työ</a:t>
            </a:r>
          </a:p>
          <a:p>
            <a:pPr lvl="1"/>
            <a:r>
              <a:rPr lang="fi-FI" sz="1650" dirty="0"/>
              <a:t>Sairaanhoitopiirien ja kuntien järjestämissuunnitelma </a:t>
            </a:r>
          </a:p>
          <a:p>
            <a:pPr lvl="2"/>
            <a:r>
              <a:rPr lang="fi-FI" sz="1500" dirty="0"/>
              <a:t>Tehdään perusturvajohtajien johdolla</a:t>
            </a:r>
          </a:p>
        </p:txBody>
      </p:sp>
    </p:spTree>
    <p:extLst>
      <p:ext uri="{BB962C8B-B14F-4D97-AF65-F5344CB8AC3E}">
        <p14:creationId xmlns:p14="http://schemas.microsoft.com/office/powerpoint/2010/main" val="174844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6DED08-5BBB-4298-A425-45A8A232FD47}"/>
              </a:ext>
            </a:extLst>
          </p:cNvPr>
          <p:cNvSpPr>
            <a:spLocks noGrp="1"/>
          </p:cNvSpPr>
          <p:nvPr>
            <p:ph type="title"/>
          </p:nvPr>
        </p:nvSpPr>
        <p:spPr/>
        <p:txBody>
          <a:bodyPr/>
          <a:lstStyle/>
          <a:p>
            <a:r>
              <a:rPr lang="fi-FI" dirty="0"/>
              <a:t>Asialista 15.5.19 </a:t>
            </a:r>
          </a:p>
        </p:txBody>
      </p:sp>
      <p:sp>
        <p:nvSpPr>
          <p:cNvPr id="3" name="Sisällön paikkamerkki 2">
            <a:extLst>
              <a:ext uri="{FF2B5EF4-FFF2-40B4-BE49-F238E27FC236}">
                <a16:creationId xmlns:a16="http://schemas.microsoft.com/office/drawing/2014/main" id="{3564DC15-5999-428E-84A4-CFB5F35C84EA}"/>
              </a:ext>
            </a:extLst>
          </p:cNvPr>
          <p:cNvSpPr>
            <a:spLocks noGrp="1"/>
          </p:cNvSpPr>
          <p:nvPr>
            <p:ph idx="1"/>
          </p:nvPr>
        </p:nvSpPr>
        <p:spPr/>
        <p:txBody>
          <a:bodyPr/>
          <a:lstStyle/>
          <a:p>
            <a:pPr lvl="0"/>
            <a:r>
              <a:rPr lang="fi-FI" sz="1800" dirty="0"/>
              <a:t>Palataan kumppanuuspöydän ja järjestöareenan alkujuurille. </a:t>
            </a:r>
          </a:p>
          <a:p>
            <a:pPr lvl="1"/>
            <a:r>
              <a:rPr lang="fi-FI" sz="1800" dirty="0"/>
              <a:t>Miten näemme kumppanuuspöydän funktion; mitä olemme tekemässä, miksi ja millä resursseilla. </a:t>
            </a:r>
          </a:p>
          <a:p>
            <a:pPr lvl="0"/>
            <a:r>
              <a:rPr lang="fi-FI" sz="1800" dirty="0"/>
              <a:t>Kysymyspohja, jonka avulla on tarkoitus tehdä kooste kustakin toimialasta. </a:t>
            </a:r>
          </a:p>
          <a:p>
            <a:pPr lvl="0"/>
            <a:r>
              <a:rPr lang="fi-FI" sz="1800" dirty="0"/>
              <a:t>Anne esittelee KS sote-järjestöt + Raisa esittelee lapsi- ja perhetyön järjestöt. </a:t>
            </a:r>
          </a:p>
          <a:p>
            <a:pPr marL="0" indent="0">
              <a:buNone/>
            </a:pPr>
            <a:endParaRPr lang="fi-FI" sz="1800" dirty="0"/>
          </a:p>
          <a:p>
            <a:pPr lvl="0"/>
            <a:r>
              <a:rPr lang="fi-FI" sz="1800" dirty="0"/>
              <a:t>Muut mahdolliset asiat </a:t>
            </a:r>
          </a:p>
          <a:p>
            <a:endParaRPr lang="fi-FI" dirty="0"/>
          </a:p>
        </p:txBody>
      </p:sp>
    </p:spTree>
    <p:extLst>
      <p:ext uri="{BB962C8B-B14F-4D97-AF65-F5344CB8AC3E}">
        <p14:creationId xmlns:p14="http://schemas.microsoft.com/office/powerpoint/2010/main" val="205647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Rockwell" panose="02060603020205020403"/>
            </a:endParaRPr>
          </a:p>
        </p:txBody>
      </p:sp>
      <p:sp>
        <p:nvSpPr>
          <p:cNvPr id="6"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06091" y="845403"/>
            <a:ext cx="5933937" cy="5167194"/>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687313" y="852206"/>
            <a:ext cx="4448744" cy="5153589"/>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75146" y="854913"/>
            <a:ext cx="5075231" cy="5148174"/>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4852" y="857250"/>
            <a:ext cx="3929148" cy="51435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endParaRPr lang="en-US" sz="1350">
              <a:solidFill>
                <a:prstClr val="white"/>
              </a:solidFill>
              <a:latin typeface="Rockwell" panose="02060603020205020403"/>
            </a:endParaRPr>
          </a:p>
        </p:txBody>
      </p:sp>
      <p:sp>
        <p:nvSpPr>
          <p:cNvPr id="2" name="Otsikko 1">
            <a:extLst>
              <a:ext uri="{FF2B5EF4-FFF2-40B4-BE49-F238E27FC236}">
                <a16:creationId xmlns:a16="http://schemas.microsoft.com/office/drawing/2014/main" id="{89978B4D-BD74-491C-A066-89B47EC4AC3E}"/>
              </a:ext>
            </a:extLst>
          </p:cNvPr>
          <p:cNvSpPr>
            <a:spLocks noGrp="1"/>
          </p:cNvSpPr>
          <p:nvPr>
            <p:ph type="title"/>
          </p:nvPr>
        </p:nvSpPr>
        <p:spPr>
          <a:xfrm>
            <a:off x="5538342" y="1707857"/>
            <a:ext cx="2959946" cy="3442288"/>
          </a:xfrm>
        </p:spPr>
        <p:txBody>
          <a:bodyPr>
            <a:normAutofit fontScale="90000"/>
          </a:bodyPr>
          <a:lstStyle/>
          <a:p>
            <a:pPr algn="l"/>
            <a:r>
              <a:rPr lang="fi-FI" sz="2775" dirty="0"/>
              <a:t>Järjestöareenan tavoitteet </a:t>
            </a:r>
            <a:br>
              <a:rPr lang="fi-FI" sz="2775" dirty="0"/>
            </a:br>
            <a:r>
              <a:rPr lang="fi-FI" sz="2775" dirty="0"/>
              <a:t>Kuinka parhaiten toimimme näiden tavoitteiden mukaisesti? </a:t>
            </a:r>
            <a:br>
              <a:rPr lang="fi-FI" sz="2775" dirty="0"/>
            </a:br>
            <a:r>
              <a:rPr lang="fi-FI" sz="2775" dirty="0"/>
              <a:t>Mitä tarvitsemme siihen? </a:t>
            </a:r>
            <a:br>
              <a:rPr lang="fi-FI" sz="2775" dirty="0"/>
            </a:br>
            <a:r>
              <a:rPr lang="fi-FI" sz="2775" dirty="0"/>
              <a:t>Mitä itse olen valmis tekemään? </a:t>
            </a:r>
          </a:p>
        </p:txBody>
      </p:sp>
      <p:sp>
        <p:nvSpPr>
          <p:cNvPr id="3" name="Sisällön paikkamerkki 2">
            <a:extLst>
              <a:ext uri="{FF2B5EF4-FFF2-40B4-BE49-F238E27FC236}">
                <a16:creationId xmlns:a16="http://schemas.microsoft.com/office/drawing/2014/main" id="{979C9F37-613C-4081-BB9E-9F1E83215982}"/>
              </a:ext>
            </a:extLst>
          </p:cNvPr>
          <p:cNvSpPr>
            <a:spLocks noGrp="1"/>
          </p:cNvSpPr>
          <p:nvPr>
            <p:ph idx="1"/>
          </p:nvPr>
        </p:nvSpPr>
        <p:spPr>
          <a:xfrm>
            <a:off x="457201" y="736601"/>
            <a:ext cx="4212086" cy="5422900"/>
          </a:xfrm>
        </p:spPr>
        <p:txBody>
          <a:bodyPr>
            <a:normAutofit fontScale="92500" lnSpcReduction="10000"/>
          </a:bodyPr>
          <a:lstStyle/>
          <a:p>
            <a:pPr fontAlgn="base"/>
            <a:r>
              <a:rPr lang="fi-FI" sz="1800" dirty="0"/>
              <a:t>1. Vahvistaa järjestöjen asemaa Keski-Suomessa  </a:t>
            </a:r>
          </a:p>
          <a:p>
            <a:pPr fontAlgn="base"/>
            <a:r>
              <a:rPr lang="fi-FI" sz="1800" dirty="0"/>
              <a:t>2. Toimii järjestöjen yhteisten asioiden äänenä </a:t>
            </a:r>
          </a:p>
          <a:p>
            <a:pPr fontAlgn="base"/>
            <a:r>
              <a:rPr lang="fi-FI" sz="1800" dirty="0"/>
              <a:t>3. Vahvistaa kumppanuutta, luottamusta ja vuorovaikutusta järjestöjen välillä  </a:t>
            </a:r>
          </a:p>
          <a:p>
            <a:pPr fontAlgn="base"/>
            <a:r>
              <a:rPr lang="fi-FI" sz="1800" dirty="0"/>
              <a:t>4. Vaikuttaa järjestöjen toimintaedellytyksiin Keski-Suomessa mm. vahvistamalla kumppanuutta, luottamusta ja vuorovaikutusta järjestöjen ja maakunnan välillä. </a:t>
            </a:r>
          </a:p>
          <a:p>
            <a:pPr fontAlgn="base"/>
            <a:endParaRPr lang="fi-FI" sz="1800" dirty="0"/>
          </a:p>
          <a:p>
            <a:pPr fontAlgn="base"/>
            <a:r>
              <a:rPr lang="fi-FI" sz="1800" dirty="0"/>
              <a:t>Järjestöareenalle tehdään tulevien vuosien toimintaa linjaava strategia</a:t>
            </a:r>
          </a:p>
          <a:p>
            <a:pPr marL="0" indent="0" fontAlgn="base">
              <a:buNone/>
            </a:pPr>
            <a:endParaRPr lang="fi-FI" sz="1200" dirty="0"/>
          </a:p>
        </p:txBody>
      </p:sp>
    </p:spTree>
    <p:extLst>
      <p:ext uri="{BB962C8B-B14F-4D97-AF65-F5344CB8AC3E}">
        <p14:creationId xmlns:p14="http://schemas.microsoft.com/office/powerpoint/2010/main" val="342504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6BD754-3FD8-4600-BD61-6D0168978955}"/>
              </a:ext>
            </a:extLst>
          </p:cNvPr>
          <p:cNvSpPr>
            <a:spLocks noGrp="1"/>
          </p:cNvSpPr>
          <p:nvPr>
            <p:ph type="title"/>
          </p:nvPr>
        </p:nvSpPr>
        <p:spPr/>
        <p:txBody>
          <a:bodyPr>
            <a:normAutofit fontScale="90000"/>
          </a:bodyPr>
          <a:lstStyle/>
          <a:p>
            <a:r>
              <a:rPr lang="fi-FI" sz="3200" dirty="0"/>
              <a:t>Järjestöareenan tavoitteet </a:t>
            </a:r>
            <a:br>
              <a:rPr lang="fi-FI" sz="3200" dirty="0"/>
            </a:br>
            <a:r>
              <a:rPr lang="fi-FI" sz="2200" dirty="0"/>
              <a:t>Kuinka parhaiten toimimme näiden tavoitteiden mukaisesti? </a:t>
            </a:r>
            <a:br>
              <a:rPr lang="fi-FI" sz="2200" dirty="0"/>
            </a:br>
            <a:r>
              <a:rPr lang="fi-FI" sz="2200" dirty="0"/>
              <a:t>Mitä tarvitsemme siihen? </a:t>
            </a:r>
            <a:br>
              <a:rPr lang="fi-FI" sz="2200" dirty="0"/>
            </a:br>
            <a:r>
              <a:rPr lang="fi-FI" sz="2200" dirty="0"/>
              <a:t>Mitä itse olen valmis tekemään? </a:t>
            </a:r>
          </a:p>
        </p:txBody>
      </p:sp>
      <p:sp>
        <p:nvSpPr>
          <p:cNvPr id="3" name="Sisällön paikkamerkki 2">
            <a:extLst>
              <a:ext uri="{FF2B5EF4-FFF2-40B4-BE49-F238E27FC236}">
                <a16:creationId xmlns:a16="http://schemas.microsoft.com/office/drawing/2014/main" id="{C2E98794-8456-4695-9FE6-EB23A2210BB7}"/>
              </a:ext>
            </a:extLst>
          </p:cNvPr>
          <p:cNvSpPr>
            <a:spLocks noGrp="1"/>
          </p:cNvSpPr>
          <p:nvPr>
            <p:ph idx="1"/>
          </p:nvPr>
        </p:nvSpPr>
        <p:spPr>
          <a:xfrm>
            <a:off x="3564082" y="613064"/>
            <a:ext cx="4986159" cy="5438744"/>
          </a:xfrm>
        </p:spPr>
        <p:txBody>
          <a:bodyPr/>
          <a:lstStyle/>
          <a:p>
            <a:pPr marL="0" indent="0">
              <a:buNone/>
            </a:pPr>
            <a:r>
              <a:rPr lang="fi-FI" b="1" dirty="0"/>
              <a:t>Kumppanuuspöydän tehtävänä on </a:t>
            </a:r>
          </a:p>
          <a:p>
            <a:pPr marL="0" indent="0">
              <a:buNone/>
            </a:pPr>
            <a:endParaRPr lang="fi-FI" b="1" dirty="0"/>
          </a:p>
          <a:p>
            <a:pPr marL="0" indent="0">
              <a:buNone/>
            </a:pPr>
            <a:r>
              <a:rPr lang="fi-FI" dirty="0"/>
              <a:t>1. Vaikuttaa kaikkien KS järjestöjen toimintaedellytysten ja tulevaisuuden kannalta oleellisiin asioihin  </a:t>
            </a:r>
          </a:p>
          <a:p>
            <a:pPr marL="0" indent="0">
              <a:buNone/>
            </a:pPr>
            <a:r>
              <a:rPr lang="fi-FI" dirty="0"/>
              <a:t>2. Huolehtia järjestöjen mukana olosta maakunnan rakenteissa ja uudistustyössä </a:t>
            </a:r>
          </a:p>
          <a:p>
            <a:pPr lvl="1"/>
            <a:r>
              <a:rPr lang="fi-FI" dirty="0"/>
              <a:t>esim. maakunnallinen </a:t>
            </a:r>
            <a:r>
              <a:rPr lang="fi-FI" dirty="0" err="1"/>
              <a:t>hyte</a:t>
            </a:r>
            <a:r>
              <a:rPr lang="fi-FI" dirty="0"/>
              <a:t>-työ</a:t>
            </a:r>
          </a:p>
          <a:p>
            <a:pPr lvl="1"/>
            <a:r>
              <a:rPr lang="fi-FI" dirty="0"/>
              <a:t>Keskinäinen ymmärrys toimintaympäristössä tapahtuvista asioista</a:t>
            </a:r>
          </a:p>
          <a:p>
            <a:pPr marL="0" indent="0">
              <a:buNone/>
            </a:pPr>
            <a:r>
              <a:rPr lang="fi-FI" dirty="0"/>
              <a:t>3. Lisätä tietoa maakunnassa toimivista järjestöistä </a:t>
            </a:r>
          </a:p>
          <a:p>
            <a:pPr marL="342900" lvl="1" indent="0">
              <a:buNone/>
            </a:pPr>
            <a:r>
              <a:rPr lang="fi-FI" dirty="0"/>
              <a:t>Toimialojen välillä</a:t>
            </a:r>
          </a:p>
          <a:p>
            <a:pPr marL="342900" lvl="1" indent="0">
              <a:buNone/>
            </a:pPr>
            <a:r>
              <a:rPr lang="fi-FI" dirty="0"/>
              <a:t>Toimialojen sisällä/ substanssit</a:t>
            </a:r>
          </a:p>
          <a:p>
            <a:pPr marL="342900" lvl="1" indent="0">
              <a:buNone/>
            </a:pPr>
            <a:r>
              <a:rPr lang="fi-FI" dirty="0"/>
              <a:t>Verkostot näkyville</a:t>
            </a:r>
          </a:p>
          <a:p>
            <a:pPr marL="342900" lvl="1" indent="0">
              <a:buNone/>
            </a:pPr>
            <a:r>
              <a:rPr lang="fi-FI" dirty="0"/>
              <a:t>&gt; Infograafit</a:t>
            </a:r>
          </a:p>
          <a:p>
            <a:pPr marL="0" indent="0">
              <a:buNone/>
            </a:pPr>
            <a:r>
              <a:rPr lang="fi-FI" dirty="0"/>
              <a:t>4. Synnyttää maakunnallinen järjestöohjelma/ -strategia yhdessä maakunnassa toimivien järjestöjen kanssa</a:t>
            </a:r>
          </a:p>
          <a:p>
            <a:pPr marL="0" indent="0">
              <a:buNone/>
            </a:pPr>
            <a:endParaRPr lang="fi-FI" dirty="0"/>
          </a:p>
        </p:txBody>
      </p:sp>
    </p:spTree>
    <p:extLst>
      <p:ext uri="{BB962C8B-B14F-4D97-AF65-F5344CB8AC3E}">
        <p14:creationId xmlns:p14="http://schemas.microsoft.com/office/powerpoint/2010/main" val="46681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B6223A-1F7A-449B-90A3-149DE7017C4D}"/>
              </a:ext>
            </a:extLst>
          </p:cNvPr>
          <p:cNvSpPr>
            <a:spLocks noGrp="1"/>
          </p:cNvSpPr>
          <p:nvPr>
            <p:ph type="title"/>
          </p:nvPr>
        </p:nvSpPr>
        <p:spPr>
          <a:xfrm>
            <a:off x="666474" y="2324101"/>
            <a:ext cx="2648226" cy="2482266"/>
          </a:xfrm>
        </p:spPr>
        <p:txBody>
          <a:bodyPr>
            <a:normAutofit/>
          </a:bodyPr>
          <a:lstStyle/>
          <a:p>
            <a:r>
              <a:rPr lang="fi-FI" dirty="0"/>
              <a:t>Järjestöjen ja maakunnan kumppanuus-</a:t>
            </a:r>
            <a:br>
              <a:rPr lang="fi-FI" dirty="0"/>
            </a:br>
            <a:r>
              <a:rPr lang="fi-FI" dirty="0"/>
              <a:t>pöydän tehtävät</a:t>
            </a:r>
          </a:p>
        </p:txBody>
      </p:sp>
      <p:sp>
        <p:nvSpPr>
          <p:cNvPr id="3" name="Sisällön paikkamerkki 2">
            <a:extLst>
              <a:ext uri="{FF2B5EF4-FFF2-40B4-BE49-F238E27FC236}">
                <a16:creationId xmlns:a16="http://schemas.microsoft.com/office/drawing/2014/main" id="{2D75309E-9B6C-4AE5-9823-765D31C26198}"/>
              </a:ext>
            </a:extLst>
          </p:cNvPr>
          <p:cNvSpPr>
            <a:spLocks noGrp="1"/>
          </p:cNvSpPr>
          <p:nvPr>
            <p:ph idx="1"/>
          </p:nvPr>
        </p:nvSpPr>
        <p:spPr>
          <a:xfrm>
            <a:off x="3568700" y="803186"/>
            <a:ext cx="4981541" cy="5248622"/>
          </a:xfrm>
        </p:spPr>
        <p:txBody>
          <a:bodyPr>
            <a:normAutofit/>
          </a:bodyPr>
          <a:lstStyle/>
          <a:p>
            <a:r>
              <a:rPr lang="fi-FI" sz="2000" dirty="0"/>
              <a:t>Toimii kumppanuuspöytänä suhteessa maakuntaan Järjestöareenan tehtävien mukaisesti</a:t>
            </a:r>
          </a:p>
          <a:p>
            <a:r>
              <a:rPr lang="fi-FI" sz="2000" dirty="0"/>
              <a:t>Valmistelee näkökulmastaan maakunnan poliittiseen päätöksentekoon asioita</a:t>
            </a:r>
          </a:p>
          <a:p>
            <a:r>
              <a:rPr lang="fi-FI" sz="2000" dirty="0"/>
              <a:t>Valmistelee Järjestöareenan tapaamiset </a:t>
            </a:r>
          </a:p>
          <a:p>
            <a:r>
              <a:rPr lang="fi-FI" sz="2000" dirty="0"/>
              <a:t>Valmistelee Kumppanuuspöydän seuraavan kauden jäsenten valinnan</a:t>
            </a:r>
          </a:p>
        </p:txBody>
      </p:sp>
    </p:spTree>
    <p:extLst>
      <p:ext uri="{BB962C8B-B14F-4D97-AF65-F5344CB8AC3E}">
        <p14:creationId xmlns:p14="http://schemas.microsoft.com/office/powerpoint/2010/main" val="2741889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4682D5-D2B8-4415-A0D2-9936FE88C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Rockwell" panose="02060603020205020403"/>
            </a:endParaRPr>
          </a:p>
        </p:txBody>
      </p:sp>
      <p:grpSp>
        <p:nvGrpSpPr>
          <p:cNvPr id="12" name="Group 11">
            <a:extLst>
              <a:ext uri="{FF2B5EF4-FFF2-40B4-BE49-F238E27FC236}">
                <a16:creationId xmlns:a16="http://schemas.microsoft.com/office/drawing/2014/main" id="{47A7737C-3C33-4AD3-AD0C-3D23025D89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5" y="857250"/>
            <a:ext cx="9438086" cy="5139929"/>
            <a:chOff x="-417513" y="0"/>
            <a:chExt cx="12584114" cy="6853238"/>
          </a:xfrm>
        </p:grpSpPr>
        <p:sp>
          <p:nvSpPr>
            <p:cNvPr id="13" name="Freeform 5">
              <a:extLst>
                <a:ext uri="{FF2B5EF4-FFF2-40B4-BE49-F238E27FC236}">
                  <a16:creationId xmlns:a16="http://schemas.microsoft.com/office/drawing/2014/main" id="{4098067F-9BC2-4B61-9C18-6AB31257CB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14" name="Freeform 6">
              <a:extLst>
                <a:ext uri="{FF2B5EF4-FFF2-40B4-BE49-F238E27FC236}">
                  <a16:creationId xmlns:a16="http://schemas.microsoft.com/office/drawing/2014/main" id="{665CE6BA-A8AF-4220-AF7C-A9E5B6411D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15" name="Freeform 7">
              <a:extLst>
                <a:ext uri="{FF2B5EF4-FFF2-40B4-BE49-F238E27FC236}">
                  <a16:creationId xmlns:a16="http://schemas.microsoft.com/office/drawing/2014/main" id="{E2831169-C970-4F62-BDF7-0B2936D3F9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16" name="Freeform 8">
              <a:extLst>
                <a:ext uri="{FF2B5EF4-FFF2-40B4-BE49-F238E27FC236}">
                  <a16:creationId xmlns:a16="http://schemas.microsoft.com/office/drawing/2014/main" id="{28161196-87C8-4E7D-AB51-CD4D559F55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17" name="Freeform 9">
              <a:extLst>
                <a:ext uri="{FF2B5EF4-FFF2-40B4-BE49-F238E27FC236}">
                  <a16:creationId xmlns:a16="http://schemas.microsoft.com/office/drawing/2014/main" id="{C62A104B-7305-49EB-A221-07C7544434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18" name="Freeform 10">
              <a:extLst>
                <a:ext uri="{FF2B5EF4-FFF2-40B4-BE49-F238E27FC236}">
                  <a16:creationId xmlns:a16="http://schemas.microsoft.com/office/drawing/2014/main" id="{FB9DC28C-0B03-4037-8C56-8D90F2BA28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19" name="Freeform 11">
              <a:extLst>
                <a:ext uri="{FF2B5EF4-FFF2-40B4-BE49-F238E27FC236}">
                  <a16:creationId xmlns:a16="http://schemas.microsoft.com/office/drawing/2014/main" id="{9D5F5416-DC54-48B0-BE20-9AB8DF6CCD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20" name="Freeform 12">
              <a:extLst>
                <a:ext uri="{FF2B5EF4-FFF2-40B4-BE49-F238E27FC236}">
                  <a16:creationId xmlns:a16="http://schemas.microsoft.com/office/drawing/2014/main" id="{67149654-FEC9-4AE2-90C7-DDBE5424E4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21" name="Freeform 13">
              <a:extLst>
                <a:ext uri="{FF2B5EF4-FFF2-40B4-BE49-F238E27FC236}">
                  <a16:creationId xmlns:a16="http://schemas.microsoft.com/office/drawing/2014/main" id="{E21C5508-5AE3-4D4E-A076-0C604AE881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22" name="Freeform 14">
              <a:extLst>
                <a:ext uri="{FF2B5EF4-FFF2-40B4-BE49-F238E27FC236}">
                  <a16:creationId xmlns:a16="http://schemas.microsoft.com/office/drawing/2014/main" id="{7FB82472-0D81-4B14-89B8-EF9776E3A6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23" name="Freeform 15">
              <a:extLst>
                <a:ext uri="{FF2B5EF4-FFF2-40B4-BE49-F238E27FC236}">
                  <a16:creationId xmlns:a16="http://schemas.microsoft.com/office/drawing/2014/main" id="{41B8D464-C0BF-40A5-A45B-20720D0E58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24" name="Freeform 16">
              <a:extLst>
                <a:ext uri="{FF2B5EF4-FFF2-40B4-BE49-F238E27FC236}">
                  <a16:creationId xmlns:a16="http://schemas.microsoft.com/office/drawing/2014/main" id="{4DD1A26D-7B21-4254-BC23-A371E1B93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25" name="Freeform 17">
              <a:extLst>
                <a:ext uri="{FF2B5EF4-FFF2-40B4-BE49-F238E27FC236}">
                  <a16:creationId xmlns:a16="http://schemas.microsoft.com/office/drawing/2014/main" id="{89FE60CF-F70E-4AF3-9C0F-31DAAEE43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26" name="Freeform 18">
              <a:extLst>
                <a:ext uri="{FF2B5EF4-FFF2-40B4-BE49-F238E27FC236}">
                  <a16:creationId xmlns:a16="http://schemas.microsoft.com/office/drawing/2014/main" id="{77E5F64E-FEA4-4213-AC0E-097BFDDF35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27" name="Freeform 19">
              <a:extLst>
                <a:ext uri="{FF2B5EF4-FFF2-40B4-BE49-F238E27FC236}">
                  <a16:creationId xmlns:a16="http://schemas.microsoft.com/office/drawing/2014/main" id="{99367762-8DCE-4FC4-A370-94E2C4AE81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28" name="Freeform 20">
              <a:extLst>
                <a:ext uri="{FF2B5EF4-FFF2-40B4-BE49-F238E27FC236}">
                  <a16:creationId xmlns:a16="http://schemas.microsoft.com/office/drawing/2014/main" id="{5F721757-4B81-469E-822F-38D05C894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29" name="Freeform 21">
              <a:extLst>
                <a:ext uri="{FF2B5EF4-FFF2-40B4-BE49-F238E27FC236}">
                  <a16:creationId xmlns:a16="http://schemas.microsoft.com/office/drawing/2014/main" id="{B8225991-7122-4663-A6CF-7011AC5FD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30" name="Freeform 22">
              <a:extLst>
                <a:ext uri="{FF2B5EF4-FFF2-40B4-BE49-F238E27FC236}">
                  <a16:creationId xmlns:a16="http://schemas.microsoft.com/office/drawing/2014/main" id="{9C81BF3F-B33F-4EAD-BCFC-AB62D76755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31" name="Freeform 23">
              <a:extLst>
                <a:ext uri="{FF2B5EF4-FFF2-40B4-BE49-F238E27FC236}">
                  <a16:creationId xmlns:a16="http://schemas.microsoft.com/office/drawing/2014/main" id="{A421A685-D429-4791-A4D4-0D9344E3E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32" name="Freeform 24">
              <a:extLst>
                <a:ext uri="{FF2B5EF4-FFF2-40B4-BE49-F238E27FC236}">
                  <a16:creationId xmlns:a16="http://schemas.microsoft.com/office/drawing/2014/main" id="{808D8DC1-8A68-4988-BFD7-2184302C59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sp>
          <p:nvSpPr>
            <p:cNvPr id="33" name="Freeform 25">
              <a:extLst>
                <a:ext uri="{FF2B5EF4-FFF2-40B4-BE49-F238E27FC236}">
                  <a16:creationId xmlns:a16="http://schemas.microsoft.com/office/drawing/2014/main" id="{C7940C81-4184-4DA3-876B-8C732B1BE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latin typeface="Rockwell" panose="02060603020205020403"/>
              </a:endParaRPr>
            </a:p>
          </p:txBody>
        </p:sp>
      </p:grpSp>
      <p:grpSp>
        <p:nvGrpSpPr>
          <p:cNvPr id="35" name="Group 34">
            <a:extLst>
              <a:ext uri="{FF2B5EF4-FFF2-40B4-BE49-F238E27FC236}">
                <a16:creationId xmlns:a16="http://schemas.microsoft.com/office/drawing/2014/main" id="{DA1AB708-7782-454A-87D8-5D7392C704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2131942"/>
            <a:ext cx="2755857" cy="2602816"/>
            <a:chOff x="697883" y="1816768"/>
            <a:chExt cx="3674476" cy="3470421"/>
          </a:xfrm>
        </p:grpSpPr>
        <p:sp>
          <p:nvSpPr>
            <p:cNvPr id="36" name="Rectangle 35">
              <a:extLst>
                <a:ext uri="{FF2B5EF4-FFF2-40B4-BE49-F238E27FC236}">
                  <a16:creationId xmlns:a16="http://schemas.microsoft.com/office/drawing/2014/main" id="{169814F6-E5CB-4AAB-9304-D32523133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Rockwell" panose="02060603020205020403"/>
              </a:endParaRPr>
            </a:p>
          </p:txBody>
        </p:sp>
        <p:sp>
          <p:nvSpPr>
            <p:cNvPr id="37" name="Isosceles Triangle 22">
              <a:extLst>
                <a:ext uri="{FF2B5EF4-FFF2-40B4-BE49-F238E27FC236}">
                  <a16:creationId xmlns:a16="http://schemas.microsoft.com/office/drawing/2014/main" id="{40A7B1DF-DC1C-4F04-84AD-1A6EE0EF1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Rockwell" panose="02060603020205020403"/>
              </a:endParaRPr>
            </a:p>
          </p:txBody>
        </p:sp>
        <p:sp>
          <p:nvSpPr>
            <p:cNvPr id="38" name="Rectangle 37">
              <a:extLst>
                <a:ext uri="{FF2B5EF4-FFF2-40B4-BE49-F238E27FC236}">
                  <a16:creationId xmlns:a16="http://schemas.microsoft.com/office/drawing/2014/main" id="{F0A3A835-0E23-4AB6-BD25-A31B9D5627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Rockwell" panose="02060603020205020403"/>
              </a:endParaRPr>
            </a:p>
          </p:txBody>
        </p:sp>
      </p:grpSp>
      <p:sp>
        <p:nvSpPr>
          <p:cNvPr id="2" name="Otsikko 1">
            <a:extLst>
              <a:ext uri="{FF2B5EF4-FFF2-40B4-BE49-F238E27FC236}">
                <a16:creationId xmlns:a16="http://schemas.microsoft.com/office/drawing/2014/main" id="{049D51C4-0D70-4922-86D3-6410C1A0C097}"/>
              </a:ext>
            </a:extLst>
          </p:cNvPr>
          <p:cNvSpPr>
            <a:spLocks noGrp="1"/>
          </p:cNvSpPr>
          <p:nvPr>
            <p:ph type="title"/>
          </p:nvPr>
        </p:nvSpPr>
        <p:spPr>
          <a:xfrm>
            <a:off x="666474" y="2626043"/>
            <a:ext cx="2624234" cy="1840257"/>
          </a:xfrm>
        </p:spPr>
        <p:txBody>
          <a:bodyPr>
            <a:normAutofit/>
          </a:bodyPr>
          <a:lstStyle/>
          <a:p>
            <a:r>
              <a:rPr lang="fi-FI" sz="2325"/>
              <a:t>Kumppanuuspöydän kokoonpano </a:t>
            </a:r>
            <a:br>
              <a:rPr lang="fi-FI" sz="2325"/>
            </a:br>
            <a:r>
              <a:rPr lang="fi-FI" sz="2325"/>
              <a:t>2019 - 2020</a:t>
            </a:r>
          </a:p>
        </p:txBody>
      </p:sp>
      <p:graphicFrame>
        <p:nvGraphicFramePr>
          <p:cNvPr id="5" name="Sisällön paikkamerkki 2">
            <a:extLst>
              <a:ext uri="{FF2B5EF4-FFF2-40B4-BE49-F238E27FC236}">
                <a16:creationId xmlns:a16="http://schemas.microsoft.com/office/drawing/2014/main" id="{A1AEF9A0-4C28-4106-BB40-38F8E506FD1C}"/>
              </a:ext>
            </a:extLst>
          </p:cNvPr>
          <p:cNvGraphicFramePr>
            <a:graphicFrameLocks noGrp="1"/>
          </p:cNvGraphicFramePr>
          <p:nvPr>
            <p:ph idx="1"/>
            <p:extLst/>
          </p:nvPr>
        </p:nvGraphicFramePr>
        <p:xfrm>
          <a:off x="4559856" y="1459639"/>
          <a:ext cx="3990384" cy="3936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60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5F57C5-BBEB-4414-94E8-5B0F1DC78B68}"/>
              </a:ext>
            </a:extLst>
          </p:cNvPr>
          <p:cNvSpPr>
            <a:spLocks noGrp="1"/>
          </p:cNvSpPr>
          <p:nvPr>
            <p:ph type="title"/>
          </p:nvPr>
        </p:nvSpPr>
        <p:spPr/>
        <p:txBody>
          <a:bodyPr/>
          <a:lstStyle/>
          <a:p>
            <a:r>
              <a:rPr lang="fi-FI" dirty="0"/>
              <a:t>Jäseniltä odotetaan</a:t>
            </a:r>
          </a:p>
        </p:txBody>
      </p:sp>
      <p:sp>
        <p:nvSpPr>
          <p:cNvPr id="3" name="Sisällön paikkamerkki 2">
            <a:extLst>
              <a:ext uri="{FF2B5EF4-FFF2-40B4-BE49-F238E27FC236}">
                <a16:creationId xmlns:a16="http://schemas.microsoft.com/office/drawing/2014/main" id="{C195489C-B1E6-4B05-8889-DEE2CD4A8DC9}"/>
              </a:ext>
            </a:extLst>
          </p:cNvPr>
          <p:cNvSpPr>
            <a:spLocks noGrp="1"/>
          </p:cNvSpPr>
          <p:nvPr>
            <p:ph idx="1"/>
          </p:nvPr>
        </p:nvSpPr>
        <p:spPr>
          <a:xfrm>
            <a:off x="3683000" y="622300"/>
            <a:ext cx="4867241" cy="5613400"/>
          </a:xfrm>
        </p:spPr>
        <p:txBody>
          <a:bodyPr>
            <a:normAutofit/>
          </a:bodyPr>
          <a:lstStyle/>
          <a:p>
            <a:r>
              <a:rPr lang="fi-FI" sz="1800" dirty="0"/>
              <a:t>Kumppanuuspöydän jäsenillä on asiantuntijuutta omalta alaltaan ja he voivat käyttää aikaansa työskentelyyn: tapaamiset ja niiden välissä seuranta- ja valmistelutehtäviä</a:t>
            </a:r>
          </a:p>
          <a:p>
            <a:r>
              <a:rPr lang="fi-FI" sz="1800" dirty="0"/>
              <a:t>Kyseessä on kehittäjäryhmä, jonka jäseniltä edellytetään käytettävissä </a:t>
            </a:r>
          </a:p>
          <a:p>
            <a:pPr marL="0" indent="0">
              <a:buNone/>
            </a:pPr>
            <a:r>
              <a:rPr lang="fi-FI" sz="1800" dirty="0"/>
              <a:t>  olevan ajan ja laaja- alaisen asian- </a:t>
            </a:r>
            <a:r>
              <a:rPr lang="fi-FI" sz="1800" dirty="0" err="1"/>
              <a:t>tuntijuuden</a:t>
            </a:r>
            <a:r>
              <a:rPr lang="fi-FI" sz="1800" dirty="0"/>
              <a:t> lisäksi yhteistyökykyä</a:t>
            </a:r>
          </a:p>
          <a:p>
            <a:r>
              <a:rPr lang="fi-FI" sz="1800" dirty="0"/>
              <a:t>Jäsenet edustavat toimialansa asiantuntemusta. Kumppanuuspöydän jäsenyys ei synnytä automaattisesti organisaatiolle/yhteisölle paikkaa Kumppanuuspöydässä</a:t>
            </a:r>
          </a:p>
        </p:txBody>
      </p:sp>
    </p:spTree>
    <p:extLst>
      <p:ext uri="{BB962C8B-B14F-4D97-AF65-F5344CB8AC3E}">
        <p14:creationId xmlns:p14="http://schemas.microsoft.com/office/powerpoint/2010/main" val="101623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D6AB1C-E808-47AE-94C9-09DDAB387A42}"/>
              </a:ext>
            </a:extLst>
          </p:cNvPr>
          <p:cNvSpPr>
            <a:spLocks noGrp="1"/>
          </p:cNvSpPr>
          <p:nvPr>
            <p:ph type="title"/>
          </p:nvPr>
        </p:nvSpPr>
        <p:spPr/>
        <p:txBody>
          <a:bodyPr/>
          <a:lstStyle/>
          <a:p>
            <a:r>
              <a:rPr lang="fi-FI" b="1" dirty="0"/>
              <a:t>Porinat </a:t>
            </a:r>
          </a:p>
        </p:txBody>
      </p:sp>
      <p:sp>
        <p:nvSpPr>
          <p:cNvPr id="3" name="Sisällön paikkamerkki 2">
            <a:extLst>
              <a:ext uri="{FF2B5EF4-FFF2-40B4-BE49-F238E27FC236}">
                <a16:creationId xmlns:a16="http://schemas.microsoft.com/office/drawing/2014/main" id="{C519999E-6F95-4B81-9532-F550AD8F1408}"/>
              </a:ext>
            </a:extLst>
          </p:cNvPr>
          <p:cNvSpPr>
            <a:spLocks noGrp="1"/>
          </p:cNvSpPr>
          <p:nvPr>
            <p:ph idx="1"/>
          </p:nvPr>
        </p:nvSpPr>
        <p:spPr>
          <a:xfrm>
            <a:off x="3838836" y="1143000"/>
            <a:ext cx="4711405" cy="4470400"/>
          </a:xfrm>
        </p:spPr>
        <p:txBody>
          <a:bodyPr>
            <a:normAutofit/>
          </a:bodyPr>
          <a:lstStyle/>
          <a:p>
            <a:r>
              <a:rPr lang="fi-FI" sz="2000" dirty="0"/>
              <a:t>Miten parhaiten toimimme Järjestöareenan tavoitteiden mukaisesti? </a:t>
            </a:r>
          </a:p>
          <a:p>
            <a:r>
              <a:rPr lang="fi-FI" sz="2000" dirty="0"/>
              <a:t>Mitä tarvitsemme siihen?</a:t>
            </a:r>
          </a:p>
          <a:p>
            <a:pPr marL="0" indent="0">
              <a:buNone/>
            </a:pPr>
            <a:endParaRPr lang="fi-FI" sz="2000" dirty="0"/>
          </a:p>
          <a:p>
            <a:pPr marL="0" indent="0">
              <a:buNone/>
            </a:pPr>
            <a:r>
              <a:rPr lang="fi-FI" sz="2000" dirty="0"/>
              <a:t> </a:t>
            </a:r>
          </a:p>
        </p:txBody>
      </p:sp>
    </p:spTree>
    <p:extLst>
      <p:ext uri="{BB962C8B-B14F-4D97-AF65-F5344CB8AC3E}">
        <p14:creationId xmlns:p14="http://schemas.microsoft.com/office/powerpoint/2010/main" val="1388882330"/>
      </p:ext>
    </p:extLst>
  </p:cSld>
  <p:clrMapOvr>
    <a:masterClrMapping/>
  </p:clrMapOvr>
</p:sld>
</file>

<file path=ppt/theme/theme1.xml><?xml version="1.0" encoding="utf-8"?>
<a:theme xmlns:a="http://schemas.openxmlformats.org/drawingml/2006/main" name="1_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B672385F-982F-434B-9811-CF6EADE1E477}" vid="{ADEB5BC1-2516-4BD3-8529-156770AE9AF8}"/>
    </a:ext>
  </a:extLst>
</a:theme>
</file>

<file path=ppt/theme/theme2.xml><?xml version="1.0" encoding="utf-8"?>
<a:theme xmlns:a="http://schemas.openxmlformats.org/drawingml/2006/main" name="5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68E5A5D-4C15-BC4B-9189-0F48DFDCA75F}" vid="{5557DFFE-26DC-8C49-B65B-754D0E573B39}"/>
    </a:ext>
  </a:extLst>
</a:theme>
</file>

<file path=ppt/theme/theme3.xml><?xml version="1.0" encoding="utf-8"?>
<a:theme xmlns:a="http://schemas.openxmlformats.org/drawingml/2006/main" name="Office Theme">
  <a:themeElements>
    <a:clrScheme name="SosTe">
      <a:dk1>
        <a:sysClr val="windowText" lastClr="000000"/>
      </a:dk1>
      <a:lt1>
        <a:sysClr val="window" lastClr="FFFFFF"/>
      </a:lt1>
      <a:dk2>
        <a:srgbClr val="1F497D"/>
      </a:dk2>
      <a:lt2>
        <a:srgbClr val="EEECE1"/>
      </a:lt2>
      <a:accent1>
        <a:srgbClr val="2395E2"/>
      </a:accent1>
      <a:accent2>
        <a:srgbClr val="E1006D"/>
      </a:accent2>
      <a:accent3>
        <a:srgbClr val="F0CC17"/>
      </a:accent3>
      <a:accent4>
        <a:srgbClr val="20216A"/>
      </a:accent4>
      <a:accent5>
        <a:srgbClr val="2A9F27"/>
      </a:accent5>
      <a:accent6>
        <a:srgbClr val="737577"/>
      </a:accent6>
      <a:hlink>
        <a:srgbClr val="0000FF"/>
      </a:hlink>
      <a:folHlink>
        <a:srgbClr val="800080"/>
      </a:folHlink>
    </a:clrScheme>
    <a:fontScheme name="Sos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8516</TotalTime>
  <Words>1014</Words>
  <Application>Microsoft Office PowerPoint</Application>
  <PresentationFormat>Näytössä katseltava diaesitys (4:3)</PresentationFormat>
  <Paragraphs>173</Paragraphs>
  <Slides>17</Slides>
  <Notes>8</Notes>
  <HiddenSlides>0</HiddenSlides>
  <MMClips>0</MMClips>
  <ScaleCrop>false</ScaleCrop>
  <HeadingPairs>
    <vt:vector size="6" baseType="variant">
      <vt:variant>
        <vt:lpstr>Käytetyt fontit</vt:lpstr>
      </vt:variant>
      <vt:variant>
        <vt:i4>7</vt:i4>
      </vt:variant>
      <vt:variant>
        <vt:lpstr>Teema</vt:lpstr>
      </vt:variant>
      <vt:variant>
        <vt:i4>4</vt:i4>
      </vt:variant>
      <vt:variant>
        <vt:lpstr>Dian otsikot</vt:lpstr>
      </vt:variant>
      <vt:variant>
        <vt:i4>17</vt:i4>
      </vt:variant>
    </vt:vector>
  </HeadingPairs>
  <TitlesOfParts>
    <vt:vector size="28" baseType="lpstr">
      <vt:lpstr>Arial</vt:lpstr>
      <vt:lpstr>Arial Black</vt:lpstr>
      <vt:lpstr>Calibri</vt:lpstr>
      <vt:lpstr>Calibri Light</vt:lpstr>
      <vt:lpstr>Georgia</vt:lpstr>
      <vt:lpstr>Rockwell</vt:lpstr>
      <vt:lpstr>Wingdings</vt:lpstr>
      <vt:lpstr>1_Office-teema</vt:lpstr>
      <vt:lpstr>5_Mukautettu suunnittelumalli</vt:lpstr>
      <vt:lpstr>Office Theme</vt:lpstr>
      <vt:lpstr>Atlas</vt:lpstr>
      <vt:lpstr>Järjestöjen ja maakunnan kumppanuuspöytä 15.5.2019 </vt:lpstr>
      <vt:lpstr>Kertaus </vt:lpstr>
      <vt:lpstr>Asialista 15.5.19 </vt:lpstr>
      <vt:lpstr>Järjestöareenan tavoitteet  Kuinka parhaiten toimimme näiden tavoitteiden mukaisesti?  Mitä tarvitsemme siihen?  Mitä itse olen valmis tekemään? </vt:lpstr>
      <vt:lpstr>Järjestöareenan tavoitteet  Kuinka parhaiten toimimme näiden tavoitteiden mukaisesti?  Mitä tarvitsemme siihen?  Mitä itse olen valmis tekemään? </vt:lpstr>
      <vt:lpstr>Järjestöjen ja maakunnan kumppanuus- pöydän tehtävät</vt:lpstr>
      <vt:lpstr>Kumppanuuspöydän kokoonpano  2019 - 2020</vt:lpstr>
      <vt:lpstr>Jäseniltä odotetaan</vt:lpstr>
      <vt:lpstr>Porinat </vt:lpstr>
      <vt:lpstr>Toimiala-kohtainen kartoitus</vt:lpstr>
      <vt:lpstr>Keskisuomalaiset sote-järjestöt</vt:lpstr>
      <vt:lpstr>Keskisuomalaiset järjestöt (4696) </vt:lpstr>
      <vt:lpstr>Sote-järjestöjen eri roolit </vt:lpstr>
      <vt:lpstr>KS sote-järjestöt</vt:lpstr>
      <vt:lpstr>Keski-Suomen sote-järjestöt kunnittain</vt:lpstr>
      <vt:lpstr>KS sote- palveluita tuottavat järjestöt </vt:lpstr>
      <vt:lpstr>Järjestöjen verkostoja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Henna Takala</dc:creator>
  <cp:lastModifiedBy>Anne Astikainen</cp:lastModifiedBy>
  <cp:revision>339</cp:revision>
  <cp:lastPrinted>2019-04-04T07:41:10Z</cp:lastPrinted>
  <dcterms:created xsi:type="dcterms:W3CDTF">2018-04-06T07:17:17Z</dcterms:created>
  <dcterms:modified xsi:type="dcterms:W3CDTF">2019-05-16T08:48:26Z</dcterms:modified>
</cp:coreProperties>
</file>